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Proxima Nova"/>
      <p:regular r:id="rId17"/>
      <p:bold r:id="rId18"/>
      <p:italic r:id="rId19"/>
      <p:boldItalic r:id="rId20"/>
    </p:embeddedFont>
    <p:embeddedFont>
      <p:font typeface="Proxima Nova Semibold"/>
      <p:regular r:id="rId21"/>
      <p:bold r:id="rId22"/>
      <p:boldItalic r:id="rId23"/>
    </p:embeddedFont>
    <p:embeddedFont>
      <p:font typeface="Space Grotesk Light"/>
      <p:regular r:id="rId24"/>
      <p:bold r:id="rId25"/>
    </p:embeddedFont>
    <p:embeddedFont>
      <p:font typeface="Space Grotesk Medium"/>
      <p:regular r:id="rId26"/>
      <p:bold r:id="rId27"/>
    </p:embeddedFont>
    <p:embeddedFont>
      <p:font typeface="Space Grotesk SemiBold"/>
      <p:regular r:id="rId28"/>
      <p:bold r:id="rId29"/>
    </p:embeddedFont>
    <p:embeddedFont>
      <p:font typeface="Space Grotesk"/>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478">
          <p15:clr>
            <a:srgbClr val="A4A3A4"/>
          </p15:clr>
        </p15:guide>
        <p15:guide id="2" pos="2754">
          <p15:clr>
            <a:srgbClr val="A4A3A4"/>
          </p15:clr>
        </p15:guide>
        <p15:guide id="3" orient="horz" pos="2910">
          <p15:clr>
            <a:srgbClr val="9AA0A6"/>
          </p15:clr>
        </p15:guide>
        <p15:guide id="4" pos="5613">
          <p15:clr>
            <a:srgbClr val="9AA0A6"/>
          </p15:clr>
        </p15:guide>
        <p15:guide id="5" orient="horz" pos="1071">
          <p15:clr>
            <a:srgbClr val="9AA0A6"/>
          </p15:clr>
        </p15:guide>
        <p15:guide id="6" orient="horz" pos="1478">
          <p15:clr>
            <a:srgbClr val="9AA0A6"/>
          </p15:clr>
        </p15:guide>
        <p15:guide id="7" pos="261">
          <p15:clr>
            <a:srgbClr val="9AA0A6"/>
          </p15:clr>
        </p15:guide>
        <p15:guide id="8" pos="5255">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478" orient="horz"/>
        <p:guide pos="2754"/>
        <p:guide pos="2910" orient="horz"/>
        <p:guide pos="5613"/>
        <p:guide pos="1071" orient="horz"/>
        <p:guide pos="1478" orient="horz"/>
        <p:guide pos="261"/>
        <p:guide pos="5255"/>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roximaNova-boldItalic.fntdata"/><Relationship Id="rId22" Type="http://schemas.openxmlformats.org/officeDocument/2006/relationships/font" Target="fonts/ProximaNovaSemibold-bold.fntdata"/><Relationship Id="rId21" Type="http://schemas.openxmlformats.org/officeDocument/2006/relationships/font" Target="fonts/ProximaNovaSemibold-regular.fntdata"/><Relationship Id="rId24" Type="http://schemas.openxmlformats.org/officeDocument/2006/relationships/font" Target="fonts/SpaceGroteskLight-regular.fntdata"/><Relationship Id="rId23" Type="http://schemas.openxmlformats.org/officeDocument/2006/relationships/font" Target="fonts/ProximaNovaSemibold-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paceGroteskMedium-regular.fntdata"/><Relationship Id="rId25" Type="http://schemas.openxmlformats.org/officeDocument/2006/relationships/font" Target="fonts/SpaceGroteskLight-bold.fntdata"/><Relationship Id="rId28" Type="http://schemas.openxmlformats.org/officeDocument/2006/relationships/font" Target="fonts/SpaceGroteskSemiBold-regular.fntdata"/><Relationship Id="rId27" Type="http://schemas.openxmlformats.org/officeDocument/2006/relationships/font" Target="fonts/SpaceGrotesk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aceGroteskSemiBold-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aceGrotesk-bold.fntdata"/><Relationship Id="rId30" Type="http://schemas.openxmlformats.org/officeDocument/2006/relationships/font" Target="fonts/SpaceGrotesk-regular.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regular.fntdata"/><Relationship Id="rId16" Type="http://schemas.openxmlformats.org/officeDocument/2006/relationships/slide" Target="slides/slide11.xml"/><Relationship Id="rId19" Type="http://schemas.openxmlformats.org/officeDocument/2006/relationships/font" Target="fonts/ProximaNova-italic.fntdata"/><Relationship Id="rId18" Type="http://schemas.openxmlformats.org/officeDocument/2006/relationships/font" Target="fonts/ProximaNova-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aa79bd304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aa79bd304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bc7019b6bb_0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Quando pedimos ao nosso público para trabalhar, estamos usando seu poder de processamento mental. Isso é carga cognitiva. O cérebro humano tem uma quantidade finita desse poder de processamento mental. Como designers da informação, queremos ser inteligentes no uso da capacidade cerebral de nosso público. Os exemplos anteriores apontam para uma carga cognitiva extrínseca: processamento que ocupa recursos mentais, mas não ajuda o público a entender a informação. Isso é algo que queremos evitar.</a:t>
            </a:r>
            <a:endParaRPr/>
          </a:p>
        </p:txBody>
      </p:sp>
      <p:sp>
        <p:nvSpPr>
          <p:cNvPr id="289" name="Google Shape;289;g1bc7019b6bb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bc7019b6bb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bc7019b6bb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31a5c5518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31a5c5518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bc4d7bee79_0_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Histograma, barra, donut, waterfall, heatmap</a:t>
            </a:r>
            <a:br>
              <a:rPr lang="pt-BR"/>
            </a:br>
            <a:r>
              <a:rPr lang="pt-BR"/>
              <a:t>Ao longo do curso ensinar tecnicas de como apresentar, melhores tipos de grafico para cada tipo de usuario, informação</a:t>
            </a:r>
            <a:endParaRPr/>
          </a:p>
        </p:txBody>
      </p:sp>
      <p:sp>
        <p:nvSpPr>
          <p:cNvPr id="241" name="Google Shape;241;g1bc4d7bee79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bc7019b6bb_0_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Histograma, barra, donut, waterfall, heatmap</a:t>
            </a:r>
            <a:br>
              <a:rPr lang="pt-BR"/>
            </a:br>
            <a:r>
              <a:rPr lang="pt-BR"/>
              <a:t>Ao longo do curso ensinar tecnicas de como apresentar, melhores tipos de grafico para cada tipo de usuario, informação</a:t>
            </a:r>
            <a:endParaRPr/>
          </a:p>
        </p:txBody>
      </p:sp>
      <p:sp>
        <p:nvSpPr>
          <p:cNvPr id="247" name="Google Shape;247;g1bc7019b6b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bc7019b6bb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Quando pedimos ao nosso público para trabalhar, estamos usando seu poder de processamento mental. Isso é carga cognitiva. O cérebro humano tem uma quantidade finita desse poder de processamento mental. Como designers da informação, queremos ser inteligentes no uso da capacidade cerebral de nosso público. Os exemplos anteriores apontam para uma carga cognitiva extrínseca: processamento que ocupa recursos mentais, mas não ajuda o público a entender a informação. Isso é algo que queremos evitar.</a:t>
            </a:r>
            <a:endParaRPr/>
          </a:p>
        </p:txBody>
      </p:sp>
      <p:sp>
        <p:nvSpPr>
          <p:cNvPr id="253" name="Google Shape;253;g1bc7019b6b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bc7019b6bb_0_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Quando pedimos ao nosso público para trabalhar, estamos usando seu poder de processamento mental. Isso é carga cognitiva. O cérebro humano tem uma quantidade finita desse poder de processamento mental. Como designers da informação, queremos ser inteligentes no uso da capacidade cerebral de nosso público. Os exemplos anteriores apontam para uma carga cognitiva extrínseca: processamento que ocupa recursos mentais, mas não ajuda o público a entender a informação. Isso é algo que queremos evitar.</a:t>
            </a:r>
            <a:endParaRPr/>
          </a:p>
        </p:txBody>
      </p:sp>
      <p:sp>
        <p:nvSpPr>
          <p:cNvPr id="260" name="Google Shape;260;g1bc7019b6bb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bc7019b6bb_0_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Quando pedimos ao nosso público para trabalhar, estamos usando seu poder de processamento mental. Isso é carga cognitiva. O cérebro humano tem uma quantidade finita desse poder de processamento mental. Como designers da informação, queremos ser inteligentes no uso da capacidade cerebral de nosso público. Os exemplos anteriores apontam para uma carga cognitiva extrínseca: processamento que ocupa recursos mentais, mas não ajuda o público a entender a informação. Isso é algo que queremos evitar.</a:t>
            </a:r>
            <a:endParaRPr/>
          </a:p>
        </p:txBody>
      </p:sp>
      <p:sp>
        <p:nvSpPr>
          <p:cNvPr id="267" name="Google Shape;267;g1bc7019b6b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bc7019b6bb_0_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Quando pedimos ao nosso público para trabalhar, estamos usando seu poder de processamento mental. Isso é carga cognitiva. O cérebro humano tem uma quantidade finita desse poder de processamento mental. Como designers da informação, queremos ser inteligentes no uso da capacidade cerebral de nosso público. Os exemplos anteriores apontam para uma carga cognitiva extrínseca: processamento que ocupa recursos mentais, mas não ajuda o público a entender a informação. Isso é algo que queremos evitar.</a:t>
            </a:r>
            <a:endParaRPr/>
          </a:p>
        </p:txBody>
      </p:sp>
      <p:sp>
        <p:nvSpPr>
          <p:cNvPr id="275" name="Google Shape;275;g1bc7019b6bb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bc7019b6bb_0_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pt-BR"/>
              <a:t>Quando pedimos ao nosso público para trabalhar, estamos usando seu poder de processamento mental. Isso é carga cognitiva. O cérebro humano tem uma quantidade finita desse poder de processamento mental. Como designers da informação, queremos ser inteligentes no uso da capacidade cerebral de nosso público. Os exemplos anteriores apontam para uma carga cognitiva extrínseca: processamento que ocupa recursos mentais, mas não ajuda o público a entender a informação. Isso é algo que queremos evitar.</a:t>
            </a:r>
            <a:endParaRPr/>
          </a:p>
        </p:txBody>
      </p:sp>
      <p:sp>
        <p:nvSpPr>
          <p:cNvPr id="282" name="Google Shape;282;g1bc7019b6bb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jp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5.png"/><Relationship Id="rId6"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10.png"/><Relationship Id="rId6"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25.png"/><Relationship Id="rId6"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 Id="rId4" Type="http://schemas.openxmlformats.org/officeDocument/2006/relationships/image" Target="../media/image6.png"/><Relationship Id="rId5"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14150" y="558925"/>
            <a:ext cx="1549500" cy="0"/>
          </a:xfrm>
          <a:prstGeom prst="straightConnector1">
            <a:avLst/>
          </a:prstGeom>
          <a:noFill/>
          <a:ln cap="flat" cmpd="sng" w="19050">
            <a:solidFill>
              <a:srgbClr val="AEFFC1"/>
            </a:solidFill>
            <a:prstDash val="solid"/>
            <a:round/>
            <a:headEnd len="med" w="med" type="none"/>
            <a:tailEnd len="med" w="med" type="none"/>
          </a:ln>
        </p:spPr>
      </p:cxnSp>
      <p:sp>
        <p:nvSpPr>
          <p:cNvPr id="11" name="Google Shape;11;p2"/>
          <p:cNvSpPr txBox="1"/>
          <p:nvPr/>
        </p:nvSpPr>
        <p:spPr>
          <a:xfrm>
            <a:off x="3677525" y="2022100"/>
            <a:ext cx="4917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500">
              <a:solidFill>
                <a:srgbClr val="02024A"/>
              </a:solidFill>
              <a:latin typeface="Space Grotesk"/>
              <a:ea typeface="Space Grotesk"/>
              <a:cs typeface="Space Grotesk"/>
              <a:sym typeface="Space Grotesk"/>
            </a:endParaRPr>
          </a:p>
        </p:txBody>
      </p:sp>
      <p:pic>
        <p:nvPicPr>
          <p:cNvPr id="12" name="Google Shape;12;p2"/>
          <p:cNvPicPr preferRelativeResize="0"/>
          <p:nvPr/>
        </p:nvPicPr>
        <p:blipFill>
          <a:blip r:embed="rId2">
            <a:alphaModFix/>
          </a:blip>
          <a:stretch>
            <a:fillRect/>
          </a:stretch>
        </p:blipFill>
        <p:spPr>
          <a:xfrm>
            <a:off x="8189550" y="4620125"/>
            <a:ext cx="739049" cy="243625"/>
          </a:xfrm>
          <a:prstGeom prst="rect">
            <a:avLst/>
          </a:prstGeom>
          <a:noFill/>
          <a:ln>
            <a:noFill/>
          </a:ln>
        </p:spPr>
      </p:pic>
      <p:pic>
        <p:nvPicPr>
          <p:cNvPr id="13" name="Google Shape;13;p2"/>
          <p:cNvPicPr preferRelativeResize="0"/>
          <p:nvPr/>
        </p:nvPicPr>
        <p:blipFill rotWithShape="1">
          <a:blip r:embed="rId3">
            <a:alphaModFix/>
          </a:blip>
          <a:srcRect b="0" l="0" r="16359" t="34132"/>
          <a:stretch/>
        </p:blipFill>
        <p:spPr>
          <a:xfrm>
            <a:off x="428800" y="824775"/>
            <a:ext cx="2987401" cy="3524623"/>
          </a:xfrm>
          <a:prstGeom prst="rect">
            <a:avLst/>
          </a:prstGeom>
          <a:noFill/>
          <a:ln>
            <a:noFill/>
          </a:ln>
        </p:spPr>
      </p:pic>
      <p:cxnSp>
        <p:nvCxnSpPr>
          <p:cNvPr id="14" name="Google Shape;14;p2"/>
          <p:cNvCxnSpPr/>
          <p:nvPr/>
        </p:nvCxnSpPr>
        <p:spPr>
          <a:xfrm>
            <a:off x="3804800" y="1527125"/>
            <a:ext cx="3155100" cy="0"/>
          </a:xfrm>
          <a:prstGeom prst="straightConnector1">
            <a:avLst/>
          </a:prstGeom>
          <a:noFill/>
          <a:ln cap="flat" cmpd="sng" w="19050">
            <a:solidFill>
              <a:srgbClr val="DD2663"/>
            </a:solidFill>
            <a:prstDash val="solid"/>
            <a:round/>
            <a:headEnd len="med" w="med" type="none"/>
            <a:tailEnd len="med" w="med" type="none"/>
          </a:ln>
        </p:spPr>
      </p:cxnSp>
      <p:cxnSp>
        <p:nvCxnSpPr>
          <p:cNvPr id="15" name="Google Shape;15;p2"/>
          <p:cNvCxnSpPr/>
          <p:nvPr/>
        </p:nvCxnSpPr>
        <p:spPr>
          <a:xfrm>
            <a:off x="3804800" y="1858900"/>
            <a:ext cx="2802000" cy="0"/>
          </a:xfrm>
          <a:prstGeom prst="straightConnector1">
            <a:avLst/>
          </a:prstGeom>
          <a:noFill/>
          <a:ln cap="flat" cmpd="sng" w="19050">
            <a:solidFill>
              <a:srgbClr val="DD2663"/>
            </a:solidFill>
            <a:prstDash val="solid"/>
            <a:round/>
            <a:headEnd len="med" w="med" type="none"/>
            <a:tailEnd len="med" w="med" type="none"/>
          </a:ln>
        </p:spPr>
      </p:cxnSp>
      <p:sp>
        <p:nvSpPr>
          <p:cNvPr id="16" name="Google Shape;16;p2"/>
          <p:cNvSpPr txBox="1"/>
          <p:nvPr/>
        </p:nvSpPr>
        <p:spPr>
          <a:xfrm>
            <a:off x="3677525" y="1261750"/>
            <a:ext cx="4478400" cy="7191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b="1" lang="pt-BR" sz="2400">
                <a:solidFill>
                  <a:srgbClr val="02024A"/>
                </a:solidFill>
                <a:latin typeface="Space Grotesk"/>
                <a:ea typeface="Space Grotesk"/>
                <a:cs typeface="Space Grotesk"/>
                <a:sym typeface="Space Grotesk"/>
              </a:rPr>
              <a:t>Escola de experiência,</a:t>
            </a:r>
            <a:endParaRPr b="1" sz="2400">
              <a:solidFill>
                <a:srgbClr val="02024A"/>
              </a:solidFill>
              <a:latin typeface="Space Grotesk"/>
              <a:ea typeface="Space Grotesk"/>
              <a:cs typeface="Space Grotesk"/>
              <a:sym typeface="Space Grotesk"/>
            </a:endParaRPr>
          </a:p>
          <a:p>
            <a:pPr indent="0" lvl="0" marL="0" rtl="0" algn="l">
              <a:lnSpc>
                <a:spcPct val="50000"/>
              </a:lnSpc>
              <a:spcBef>
                <a:spcPts val="1200"/>
              </a:spcBef>
              <a:spcAft>
                <a:spcPts val="1200"/>
              </a:spcAft>
              <a:buNone/>
            </a:pPr>
            <a:r>
              <a:rPr b="1" lang="pt-BR" sz="2400">
                <a:solidFill>
                  <a:srgbClr val="02024A"/>
                </a:solidFill>
                <a:latin typeface="Space Grotesk"/>
                <a:ea typeface="Space Grotesk"/>
                <a:cs typeface="Space Grotesk"/>
                <a:sym typeface="Space Grotesk"/>
              </a:rPr>
              <a:t>tecnologia e futuro</a:t>
            </a:r>
            <a:endParaRPr b="1" sz="2400">
              <a:solidFill>
                <a:srgbClr val="02024A"/>
              </a:solidFill>
              <a:latin typeface="Space Grotesk"/>
              <a:ea typeface="Space Grotesk"/>
              <a:cs typeface="Space Grotesk"/>
              <a:sym typeface="Space Grotesk"/>
            </a:endParaRPr>
          </a:p>
        </p:txBody>
      </p:sp>
      <p:sp>
        <p:nvSpPr>
          <p:cNvPr id="17" name="Google Shape;17;p2"/>
          <p:cNvSpPr txBox="1"/>
          <p:nvPr>
            <p:ph type="title"/>
          </p:nvPr>
        </p:nvSpPr>
        <p:spPr>
          <a:xfrm>
            <a:off x="311700" y="249150"/>
            <a:ext cx="4526700" cy="24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2024A"/>
              </a:buClr>
              <a:buSzPts val="1500"/>
              <a:buNone/>
              <a:defRPr b="1" sz="1500">
                <a:solidFill>
                  <a:srgbClr val="02024A"/>
                </a:solidFill>
              </a:defRPr>
            </a:lvl1pPr>
            <a:lvl2pPr lvl="1" rtl="0">
              <a:spcBef>
                <a:spcPts val="0"/>
              </a:spcBef>
              <a:spcAft>
                <a:spcPts val="0"/>
              </a:spcAft>
              <a:buSzPts val="1500"/>
              <a:buNone/>
              <a:defRPr b="1" sz="1500"/>
            </a:lvl2pPr>
            <a:lvl3pPr lvl="2" rtl="0">
              <a:spcBef>
                <a:spcPts val="0"/>
              </a:spcBef>
              <a:spcAft>
                <a:spcPts val="0"/>
              </a:spcAft>
              <a:buSzPts val="1500"/>
              <a:buNone/>
              <a:defRPr b="1" sz="1500"/>
            </a:lvl3pPr>
            <a:lvl4pPr lvl="3" rtl="0">
              <a:spcBef>
                <a:spcPts val="0"/>
              </a:spcBef>
              <a:spcAft>
                <a:spcPts val="0"/>
              </a:spcAft>
              <a:buSzPts val="1500"/>
              <a:buNone/>
              <a:defRPr b="1" sz="1500"/>
            </a:lvl4pPr>
            <a:lvl5pPr lvl="4" rtl="0">
              <a:spcBef>
                <a:spcPts val="0"/>
              </a:spcBef>
              <a:spcAft>
                <a:spcPts val="0"/>
              </a:spcAft>
              <a:buSzPts val="1500"/>
              <a:buNone/>
              <a:defRPr b="1" sz="1500"/>
            </a:lvl5pPr>
            <a:lvl6pPr lvl="5" rtl="0">
              <a:spcBef>
                <a:spcPts val="0"/>
              </a:spcBef>
              <a:spcAft>
                <a:spcPts val="0"/>
              </a:spcAft>
              <a:buSzPts val="1500"/>
              <a:buNone/>
              <a:defRPr b="1" sz="1500"/>
            </a:lvl6pPr>
            <a:lvl7pPr lvl="6" rtl="0">
              <a:spcBef>
                <a:spcPts val="0"/>
              </a:spcBef>
              <a:spcAft>
                <a:spcPts val="0"/>
              </a:spcAft>
              <a:buSzPts val="1500"/>
              <a:buNone/>
              <a:defRPr b="1" sz="1500"/>
            </a:lvl7pPr>
            <a:lvl8pPr lvl="7" rtl="0">
              <a:spcBef>
                <a:spcPts val="0"/>
              </a:spcBef>
              <a:spcAft>
                <a:spcPts val="0"/>
              </a:spcAft>
              <a:buSzPts val="1500"/>
              <a:buNone/>
              <a:defRPr b="1" sz="1500"/>
            </a:lvl8pPr>
            <a:lvl9pPr lvl="8" rtl="0">
              <a:spcBef>
                <a:spcPts val="0"/>
              </a:spcBef>
              <a:spcAft>
                <a:spcPts val="0"/>
              </a:spcAft>
              <a:buSzPts val="1500"/>
              <a:buNone/>
              <a:defRPr b="1" sz="1500"/>
            </a:lvl9pPr>
          </a:lstStyle>
          <a:p/>
        </p:txBody>
      </p:sp>
      <p:sp>
        <p:nvSpPr>
          <p:cNvPr id="18" name="Google Shape;18;p2"/>
          <p:cNvSpPr txBox="1"/>
          <p:nvPr>
            <p:ph idx="1" type="subTitle"/>
          </p:nvPr>
        </p:nvSpPr>
        <p:spPr>
          <a:xfrm>
            <a:off x="3804800" y="2157150"/>
            <a:ext cx="4155600" cy="6918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500"/>
              <a:buNone/>
              <a:defRPr sz="1500"/>
            </a:lvl1pPr>
            <a:lvl2pPr lvl="1" rtl="0">
              <a:lnSpc>
                <a:spcPct val="100000"/>
              </a:lnSpc>
              <a:spcBef>
                <a:spcPts val="0"/>
              </a:spcBef>
              <a:spcAft>
                <a:spcPts val="0"/>
              </a:spcAft>
              <a:buSzPts val="1500"/>
              <a:buNone/>
              <a:defRPr sz="1500"/>
            </a:lvl2pPr>
            <a:lvl3pPr lvl="2" rtl="0">
              <a:lnSpc>
                <a:spcPct val="100000"/>
              </a:lnSpc>
              <a:spcBef>
                <a:spcPts val="0"/>
              </a:spcBef>
              <a:spcAft>
                <a:spcPts val="0"/>
              </a:spcAft>
              <a:buSzPts val="1500"/>
              <a:buNone/>
              <a:defRPr sz="1500"/>
            </a:lvl3pPr>
            <a:lvl4pPr lvl="3" rtl="0">
              <a:lnSpc>
                <a:spcPct val="100000"/>
              </a:lnSpc>
              <a:spcBef>
                <a:spcPts val="0"/>
              </a:spcBef>
              <a:spcAft>
                <a:spcPts val="0"/>
              </a:spcAft>
              <a:buSzPts val="1500"/>
              <a:buNone/>
              <a:defRPr sz="1500"/>
            </a:lvl4pPr>
            <a:lvl5pPr lvl="4" rtl="0">
              <a:lnSpc>
                <a:spcPct val="100000"/>
              </a:lnSpc>
              <a:spcBef>
                <a:spcPts val="0"/>
              </a:spcBef>
              <a:spcAft>
                <a:spcPts val="0"/>
              </a:spcAft>
              <a:buSzPts val="1500"/>
              <a:buNone/>
              <a:defRPr sz="1500"/>
            </a:lvl5pPr>
            <a:lvl6pPr lvl="5" rtl="0">
              <a:lnSpc>
                <a:spcPct val="100000"/>
              </a:lnSpc>
              <a:spcBef>
                <a:spcPts val="0"/>
              </a:spcBef>
              <a:spcAft>
                <a:spcPts val="0"/>
              </a:spcAft>
              <a:buSzPts val="1500"/>
              <a:buNone/>
              <a:defRPr sz="1500"/>
            </a:lvl6pPr>
            <a:lvl7pPr lvl="6" rtl="0">
              <a:lnSpc>
                <a:spcPct val="100000"/>
              </a:lnSpc>
              <a:spcBef>
                <a:spcPts val="0"/>
              </a:spcBef>
              <a:spcAft>
                <a:spcPts val="0"/>
              </a:spcAft>
              <a:buSzPts val="1500"/>
              <a:buNone/>
              <a:defRPr sz="1500"/>
            </a:lvl7pPr>
            <a:lvl8pPr lvl="7" rtl="0">
              <a:lnSpc>
                <a:spcPct val="100000"/>
              </a:lnSpc>
              <a:spcBef>
                <a:spcPts val="0"/>
              </a:spcBef>
              <a:spcAft>
                <a:spcPts val="0"/>
              </a:spcAft>
              <a:buSzPts val="1500"/>
              <a:buNone/>
              <a:defRPr sz="1500"/>
            </a:lvl8pPr>
            <a:lvl9pPr lvl="8" rtl="0">
              <a:lnSpc>
                <a:spcPct val="100000"/>
              </a:lnSpc>
              <a:spcBef>
                <a:spcPts val="0"/>
              </a:spcBef>
              <a:spcAft>
                <a:spcPts val="0"/>
              </a:spcAft>
              <a:buSzPts val="1500"/>
              <a:buNone/>
              <a:defRPr sz="1500"/>
            </a:lvl9pPr>
          </a:lstStyle>
          <a:p/>
        </p:txBody>
      </p:sp>
      <p:pic>
        <p:nvPicPr>
          <p:cNvPr id="19" name="Google Shape;19;p2"/>
          <p:cNvPicPr preferRelativeResize="0"/>
          <p:nvPr/>
        </p:nvPicPr>
        <p:blipFill rotWithShape="1">
          <a:blip r:embed="rId4">
            <a:alphaModFix/>
          </a:blip>
          <a:srcRect b="0" l="0" r="7604" t="0"/>
          <a:stretch/>
        </p:blipFill>
        <p:spPr>
          <a:xfrm>
            <a:off x="0" y="-23225"/>
            <a:ext cx="9144003" cy="5189949"/>
          </a:xfrm>
          <a:prstGeom prst="rect">
            <a:avLst/>
          </a:prstGeom>
          <a:noFill/>
          <a:ln>
            <a:noFill/>
          </a:ln>
        </p:spPr>
      </p:pic>
      <p:pic>
        <p:nvPicPr>
          <p:cNvPr id="20" name="Google Shape;20;p2"/>
          <p:cNvPicPr preferRelativeResize="0"/>
          <p:nvPr/>
        </p:nvPicPr>
        <p:blipFill>
          <a:blip r:embed="rId5">
            <a:alphaModFix/>
          </a:blip>
          <a:stretch>
            <a:fillRect/>
          </a:stretch>
        </p:blipFill>
        <p:spPr>
          <a:xfrm>
            <a:off x="792800" y="233425"/>
            <a:ext cx="161925" cy="161925"/>
          </a:xfrm>
          <a:prstGeom prst="rect">
            <a:avLst/>
          </a:prstGeom>
          <a:noFill/>
          <a:ln>
            <a:noFill/>
          </a:ln>
        </p:spPr>
      </p:pic>
      <p:pic>
        <p:nvPicPr>
          <p:cNvPr id="21" name="Google Shape;21;p2"/>
          <p:cNvPicPr preferRelativeResize="0"/>
          <p:nvPr/>
        </p:nvPicPr>
        <p:blipFill>
          <a:blip r:embed="rId5">
            <a:alphaModFix/>
          </a:blip>
          <a:stretch>
            <a:fillRect/>
          </a:stretch>
        </p:blipFill>
        <p:spPr>
          <a:xfrm>
            <a:off x="1983200" y="4196525"/>
            <a:ext cx="161925" cy="161925"/>
          </a:xfrm>
          <a:prstGeom prst="rect">
            <a:avLst/>
          </a:prstGeom>
          <a:noFill/>
          <a:ln>
            <a:noFill/>
          </a:ln>
        </p:spPr>
      </p:pic>
      <p:pic>
        <p:nvPicPr>
          <p:cNvPr id="22" name="Google Shape;22;p2"/>
          <p:cNvPicPr preferRelativeResize="0"/>
          <p:nvPr/>
        </p:nvPicPr>
        <p:blipFill>
          <a:blip r:embed="rId5">
            <a:alphaModFix/>
          </a:blip>
          <a:stretch>
            <a:fillRect/>
          </a:stretch>
        </p:blipFill>
        <p:spPr>
          <a:xfrm>
            <a:off x="5971775" y="4772175"/>
            <a:ext cx="161925" cy="161925"/>
          </a:xfrm>
          <a:prstGeom prst="rect">
            <a:avLst/>
          </a:prstGeom>
          <a:noFill/>
          <a:ln>
            <a:noFill/>
          </a:ln>
        </p:spPr>
      </p:pic>
      <p:pic>
        <p:nvPicPr>
          <p:cNvPr id="23" name="Google Shape;23;p2"/>
          <p:cNvPicPr preferRelativeResize="0"/>
          <p:nvPr/>
        </p:nvPicPr>
        <p:blipFill>
          <a:blip r:embed="rId6">
            <a:alphaModFix/>
          </a:blip>
          <a:stretch>
            <a:fillRect/>
          </a:stretch>
        </p:blipFill>
        <p:spPr>
          <a:xfrm flipH="1">
            <a:off x="7949075" y="3343188"/>
            <a:ext cx="2295525" cy="2295525"/>
          </a:xfrm>
          <a:prstGeom prst="rect">
            <a:avLst/>
          </a:prstGeom>
          <a:noFill/>
          <a:ln>
            <a:noFill/>
          </a:ln>
        </p:spPr>
      </p:pic>
      <p:pic>
        <p:nvPicPr>
          <p:cNvPr id="24" name="Google Shape;24;p2"/>
          <p:cNvPicPr preferRelativeResize="0"/>
          <p:nvPr/>
        </p:nvPicPr>
        <p:blipFill>
          <a:blip r:embed="rId7">
            <a:alphaModFix/>
          </a:blip>
          <a:stretch>
            <a:fillRect/>
          </a:stretch>
        </p:blipFill>
        <p:spPr>
          <a:xfrm>
            <a:off x="7487745" y="395350"/>
            <a:ext cx="1299550" cy="94989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 esquerda roxo">
  <p:cSld name="MAIN_POINT_1">
    <p:bg>
      <p:bgPr>
        <a:solidFill>
          <a:srgbClr val="7C2ECB"/>
        </a:solidFill>
      </p:bgPr>
    </p:bg>
    <p:spTree>
      <p:nvGrpSpPr>
        <p:cNvPr id="109" name="Shape 109"/>
        <p:cNvGrpSpPr/>
        <p:nvPr/>
      </p:nvGrpSpPr>
      <p:grpSpPr>
        <a:xfrm>
          <a:off x="0" y="0"/>
          <a:ext cx="0" cy="0"/>
          <a:chOff x="0" y="0"/>
          <a:chExt cx="0" cy="0"/>
        </a:xfrm>
      </p:grpSpPr>
      <p:pic>
        <p:nvPicPr>
          <p:cNvPr id="110" name="Google Shape;110;p11"/>
          <p:cNvPicPr preferRelativeResize="0"/>
          <p:nvPr/>
        </p:nvPicPr>
        <p:blipFill>
          <a:blip r:embed="rId2">
            <a:alphaModFix/>
          </a:blip>
          <a:stretch>
            <a:fillRect/>
          </a:stretch>
        </p:blipFill>
        <p:spPr>
          <a:xfrm flipH="1">
            <a:off x="6162538" y="-1054600"/>
            <a:ext cx="2295525" cy="2295525"/>
          </a:xfrm>
          <a:prstGeom prst="rect">
            <a:avLst/>
          </a:prstGeom>
          <a:noFill/>
          <a:ln>
            <a:noFill/>
          </a:ln>
        </p:spPr>
      </p:pic>
      <p:pic>
        <p:nvPicPr>
          <p:cNvPr id="111" name="Google Shape;111;p11"/>
          <p:cNvPicPr preferRelativeResize="0"/>
          <p:nvPr/>
        </p:nvPicPr>
        <p:blipFill>
          <a:blip r:embed="rId3">
            <a:alphaModFix/>
          </a:blip>
          <a:stretch>
            <a:fillRect/>
          </a:stretch>
        </p:blipFill>
        <p:spPr>
          <a:xfrm>
            <a:off x="6190963" y="-155175"/>
            <a:ext cx="3709850" cy="3709850"/>
          </a:xfrm>
          <a:prstGeom prst="rect">
            <a:avLst/>
          </a:prstGeom>
          <a:noFill/>
          <a:ln>
            <a:noFill/>
          </a:ln>
        </p:spPr>
      </p:pic>
      <p:pic>
        <p:nvPicPr>
          <p:cNvPr id="112" name="Google Shape;112;p11"/>
          <p:cNvPicPr preferRelativeResize="0"/>
          <p:nvPr/>
        </p:nvPicPr>
        <p:blipFill>
          <a:blip r:embed="rId4">
            <a:alphaModFix/>
          </a:blip>
          <a:stretch>
            <a:fillRect/>
          </a:stretch>
        </p:blipFill>
        <p:spPr>
          <a:xfrm flipH="1">
            <a:off x="-358562" y="4403713"/>
            <a:ext cx="1181400" cy="1181400"/>
          </a:xfrm>
          <a:prstGeom prst="rect">
            <a:avLst/>
          </a:prstGeom>
          <a:noFill/>
          <a:ln>
            <a:noFill/>
          </a:ln>
        </p:spPr>
      </p:pic>
      <p:grpSp>
        <p:nvGrpSpPr>
          <p:cNvPr id="113" name="Google Shape;113;p11"/>
          <p:cNvGrpSpPr/>
          <p:nvPr/>
        </p:nvGrpSpPr>
        <p:grpSpPr>
          <a:xfrm>
            <a:off x="1287529" y="4356378"/>
            <a:ext cx="481086" cy="257959"/>
            <a:chOff x="1019875" y="4108325"/>
            <a:chExt cx="697125" cy="373800"/>
          </a:xfrm>
        </p:grpSpPr>
        <p:sp>
          <p:nvSpPr>
            <p:cNvPr id="114" name="Google Shape;114;p11"/>
            <p:cNvSpPr/>
            <p:nvPr/>
          </p:nvSpPr>
          <p:spPr>
            <a:xfrm>
              <a:off x="1246700" y="4110700"/>
              <a:ext cx="239200" cy="368550"/>
            </a:xfrm>
            <a:custGeom>
              <a:rect b="b" l="l" r="r" t="t"/>
              <a:pathLst>
                <a:path extrusionOk="0" h="14742" w="9568">
                  <a:moveTo>
                    <a:pt x="2188" y="1"/>
                  </a:moveTo>
                  <a:lnTo>
                    <a:pt x="0" y="2207"/>
                  </a:lnTo>
                  <a:lnTo>
                    <a:pt x="5155" y="7381"/>
                  </a:lnTo>
                  <a:lnTo>
                    <a:pt x="0" y="12555"/>
                  </a:lnTo>
                  <a:lnTo>
                    <a:pt x="2188" y="14742"/>
                  </a:lnTo>
                  <a:lnTo>
                    <a:pt x="9568" y="7381"/>
                  </a:lnTo>
                  <a:lnTo>
                    <a:pt x="2188"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10198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a:off x="1243850"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a:off x="14725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11"/>
          <p:cNvSpPr txBox="1"/>
          <p:nvPr>
            <p:ph type="title"/>
          </p:nvPr>
        </p:nvSpPr>
        <p:spPr>
          <a:xfrm>
            <a:off x="1085675" y="1090925"/>
            <a:ext cx="4497600" cy="151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19" name="Google Shape;119;p11"/>
          <p:cNvSpPr txBox="1"/>
          <p:nvPr>
            <p:ph idx="2" type="title"/>
          </p:nvPr>
        </p:nvSpPr>
        <p:spPr>
          <a:xfrm>
            <a:off x="1146525" y="2606525"/>
            <a:ext cx="3921600" cy="94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700"/>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20" name="Google Shape;120;p11"/>
          <p:cNvPicPr preferRelativeResize="0"/>
          <p:nvPr/>
        </p:nvPicPr>
        <p:blipFill>
          <a:blip r:embed="rId5">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 esquerda ">
  <p:cSld name="SECTION_TITLE_AND_DESCRIPTION">
    <p:spTree>
      <p:nvGrpSpPr>
        <p:cNvPr id="121" name="Shape 121"/>
        <p:cNvGrpSpPr/>
        <p:nvPr/>
      </p:nvGrpSpPr>
      <p:grpSpPr>
        <a:xfrm>
          <a:off x="0" y="0"/>
          <a:ext cx="0" cy="0"/>
          <a:chOff x="0" y="0"/>
          <a:chExt cx="0" cy="0"/>
        </a:xfrm>
      </p:grpSpPr>
      <p:pic>
        <p:nvPicPr>
          <p:cNvPr id="122" name="Google Shape;122;p12"/>
          <p:cNvPicPr preferRelativeResize="0"/>
          <p:nvPr/>
        </p:nvPicPr>
        <p:blipFill>
          <a:blip r:embed="rId2">
            <a:alphaModFix/>
          </a:blip>
          <a:stretch>
            <a:fillRect/>
          </a:stretch>
        </p:blipFill>
        <p:spPr>
          <a:xfrm>
            <a:off x="-40375" y="0"/>
            <a:ext cx="9239376" cy="5197149"/>
          </a:xfrm>
          <a:prstGeom prst="rect">
            <a:avLst/>
          </a:prstGeom>
          <a:noFill/>
          <a:ln>
            <a:noFill/>
          </a:ln>
        </p:spPr>
      </p:pic>
      <p:grpSp>
        <p:nvGrpSpPr>
          <p:cNvPr id="123" name="Google Shape;123;p12"/>
          <p:cNvGrpSpPr/>
          <p:nvPr/>
        </p:nvGrpSpPr>
        <p:grpSpPr>
          <a:xfrm>
            <a:off x="1287529" y="4356378"/>
            <a:ext cx="481086" cy="257959"/>
            <a:chOff x="1019875" y="4108325"/>
            <a:chExt cx="697125" cy="373800"/>
          </a:xfrm>
        </p:grpSpPr>
        <p:sp>
          <p:nvSpPr>
            <p:cNvPr id="124" name="Google Shape;124;p12"/>
            <p:cNvSpPr/>
            <p:nvPr/>
          </p:nvSpPr>
          <p:spPr>
            <a:xfrm>
              <a:off x="1246700" y="4110700"/>
              <a:ext cx="239200" cy="368550"/>
            </a:xfrm>
            <a:custGeom>
              <a:rect b="b" l="l" r="r" t="t"/>
              <a:pathLst>
                <a:path extrusionOk="0" h="14742" w="9568">
                  <a:moveTo>
                    <a:pt x="2188" y="1"/>
                  </a:moveTo>
                  <a:lnTo>
                    <a:pt x="0" y="2207"/>
                  </a:lnTo>
                  <a:lnTo>
                    <a:pt x="5155" y="7381"/>
                  </a:lnTo>
                  <a:lnTo>
                    <a:pt x="0" y="12555"/>
                  </a:lnTo>
                  <a:lnTo>
                    <a:pt x="2188" y="14742"/>
                  </a:lnTo>
                  <a:lnTo>
                    <a:pt x="9568" y="7381"/>
                  </a:lnTo>
                  <a:lnTo>
                    <a:pt x="2188"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2"/>
            <p:cNvSpPr/>
            <p:nvPr/>
          </p:nvSpPr>
          <p:spPr>
            <a:xfrm>
              <a:off x="10198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2"/>
            <p:cNvSpPr/>
            <p:nvPr/>
          </p:nvSpPr>
          <p:spPr>
            <a:xfrm>
              <a:off x="1243850"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2"/>
            <p:cNvSpPr/>
            <p:nvPr/>
          </p:nvSpPr>
          <p:spPr>
            <a:xfrm>
              <a:off x="14725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8" name="Google Shape;128;p12"/>
          <p:cNvSpPr txBox="1"/>
          <p:nvPr>
            <p:ph type="title"/>
          </p:nvPr>
        </p:nvSpPr>
        <p:spPr>
          <a:xfrm>
            <a:off x="1085675" y="1090925"/>
            <a:ext cx="4497600" cy="151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9" name="Google Shape;129;p12"/>
          <p:cNvSpPr txBox="1"/>
          <p:nvPr>
            <p:ph idx="2" type="title"/>
          </p:nvPr>
        </p:nvSpPr>
        <p:spPr>
          <a:xfrm>
            <a:off x="1146525" y="2606525"/>
            <a:ext cx="3921600" cy="94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700"/>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30" name="Google Shape;130;p12"/>
          <p:cNvPicPr preferRelativeResize="0"/>
          <p:nvPr/>
        </p:nvPicPr>
        <p:blipFill>
          <a:blip r:embed="rId3">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o centro fundo de estrelas">
  <p:cSld name="CAPTION_ONLY">
    <p:bg>
      <p:bgPr>
        <a:solidFill>
          <a:srgbClr val="040427"/>
        </a:solidFill>
      </p:bgPr>
    </p:bg>
    <p:spTree>
      <p:nvGrpSpPr>
        <p:cNvPr id="131" name="Shape 131"/>
        <p:cNvGrpSpPr/>
        <p:nvPr/>
      </p:nvGrpSpPr>
      <p:grpSpPr>
        <a:xfrm>
          <a:off x="0" y="0"/>
          <a:ext cx="0" cy="0"/>
          <a:chOff x="0" y="0"/>
          <a:chExt cx="0" cy="0"/>
        </a:xfrm>
      </p:grpSpPr>
      <p:sp>
        <p:nvSpPr>
          <p:cNvPr id="132" name="Google Shape;13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133" name="Google Shape;133;p13"/>
          <p:cNvPicPr preferRelativeResize="0"/>
          <p:nvPr/>
        </p:nvPicPr>
        <p:blipFill>
          <a:blip r:embed="rId2">
            <a:alphaModFix amt="42000"/>
          </a:blip>
          <a:stretch>
            <a:fillRect/>
          </a:stretch>
        </p:blipFill>
        <p:spPr>
          <a:xfrm>
            <a:off x="-54900" y="-30875"/>
            <a:ext cx="9198898" cy="5174374"/>
          </a:xfrm>
          <a:prstGeom prst="rect">
            <a:avLst/>
          </a:prstGeom>
          <a:noFill/>
          <a:ln>
            <a:noFill/>
          </a:ln>
        </p:spPr>
      </p:pic>
      <p:grpSp>
        <p:nvGrpSpPr>
          <p:cNvPr id="134" name="Google Shape;134;p13"/>
          <p:cNvGrpSpPr/>
          <p:nvPr/>
        </p:nvGrpSpPr>
        <p:grpSpPr>
          <a:xfrm>
            <a:off x="4032754" y="3643153"/>
            <a:ext cx="481086" cy="257959"/>
            <a:chOff x="1019875" y="4108325"/>
            <a:chExt cx="697125" cy="373800"/>
          </a:xfrm>
        </p:grpSpPr>
        <p:sp>
          <p:nvSpPr>
            <p:cNvPr id="135" name="Google Shape;135;p13"/>
            <p:cNvSpPr/>
            <p:nvPr/>
          </p:nvSpPr>
          <p:spPr>
            <a:xfrm>
              <a:off x="1246700" y="4110700"/>
              <a:ext cx="239200" cy="368550"/>
            </a:xfrm>
            <a:custGeom>
              <a:rect b="b" l="l" r="r" t="t"/>
              <a:pathLst>
                <a:path extrusionOk="0" h="14742" w="9568">
                  <a:moveTo>
                    <a:pt x="2188" y="1"/>
                  </a:moveTo>
                  <a:lnTo>
                    <a:pt x="0" y="2207"/>
                  </a:lnTo>
                  <a:lnTo>
                    <a:pt x="5155" y="7381"/>
                  </a:lnTo>
                  <a:lnTo>
                    <a:pt x="0" y="12555"/>
                  </a:lnTo>
                  <a:lnTo>
                    <a:pt x="2188" y="14742"/>
                  </a:lnTo>
                  <a:lnTo>
                    <a:pt x="9568" y="7381"/>
                  </a:lnTo>
                  <a:lnTo>
                    <a:pt x="2188"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10198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1243850"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14725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3"/>
          <p:cNvSpPr txBox="1"/>
          <p:nvPr>
            <p:ph type="title"/>
          </p:nvPr>
        </p:nvSpPr>
        <p:spPr>
          <a:xfrm>
            <a:off x="1777450" y="1090925"/>
            <a:ext cx="4991700" cy="1515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BEFECD"/>
              </a:buClr>
              <a:buSzPts val="3000"/>
              <a:buNone/>
              <a:defRPr b="1" sz="3000">
                <a:solidFill>
                  <a:srgbClr val="BEFECD"/>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40" name="Google Shape;140;p13"/>
          <p:cNvSpPr txBox="1"/>
          <p:nvPr>
            <p:ph idx="2" type="title"/>
          </p:nvPr>
        </p:nvSpPr>
        <p:spPr>
          <a:xfrm>
            <a:off x="2312500" y="2606525"/>
            <a:ext cx="3921600" cy="948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700"/>
              <a:buNone/>
              <a:defRPr sz="17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41" name="Google Shape;141;p13"/>
          <p:cNvPicPr preferRelativeResize="0"/>
          <p:nvPr/>
        </p:nvPicPr>
        <p:blipFill>
          <a:blip r:embed="rId3">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o centro fundo de estrelas roxo">
  <p:cSld name="CAPTION_ONLY_1">
    <p:bg>
      <p:bgPr>
        <a:solidFill>
          <a:srgbClr val="7C2ECB"/>
        </a:solidFill>
      </p:bgPr>
    </p:bg>
    <p:spTree>
      <p:nvGrpSpPr>
        <p:cNvPr id="142" name="Shape 142"/>
        <p:cNvGrpSpPr/>
        <p:nvPr/>
      </p:nvGrpSpPr>
      <p:grpSpPr>
        <a:xfrm>
          <a:off x="0" y="0"/>
          <a:ext cx="0" cy="0"/>
          <a:chOff x="0" y="0"/>
          <a:chExt cx="0" cy="0"/>
        </a:xfrm>
      </p:grpSpPr>
      <p:sp>
        <p:nvSpPr>
          <p:cNvPr id="143" name="Google Shape;14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pic>
        <p:nvPicPr>
          <p:cNvPr id="144" name="Google Shape;144;p14"/>
          <p:cNvPicPr preferRelativeResize="0"/>
          <p:nvPr/>
        </p:nvPicPr>
        <p:blipFill>
          <a:blip r:embed="rId2">
            <a:alphaModFix amt="42000"/>
          </a:blip>
          <a:stretch>
            <a:fillRect/>
          </a:stretch>
        </p:blipFill>
        <p:spPr>
          <a:xfrm>
            <a:off x="-27450" y="-15437"/>
            <a:ext cx="9198898" cy="5174374"/>
          </a:xfrm>
          <a:prstGeom prst="rect">
            <a:avLst/>
          </a:prstGeom>
          <a:noFill/>
          <a:ln>
            <a:noFill/>
          </a:ln>
        </p:spPr>
      </p:pic>
      <p:grpSp>
        <p:nvGrpSpPr>
          <p:cNvPr id="145" name="Google Shape;145;p14"/>
          <p:cNvGrpSpPr/>
          <p:nvPr/>
        </p:nvGrpSpPr>
        <p:grpSpPr>
          <a:xfrm>
            <a:off x="4032754" y="3643153"/>
            <a:ext cx="481086" cy="257959"/>
            <a:chOff x="1019875" y="4108325"/>
            <a:chExt cx="697125" cy="373800"/>
          </a:xfrm>
        </p:grpSpPr>
        <p:sp>
          <p:nvSpPr>
            <p:cNvPr id="146" name="Google Shape;146;p14"/>
            <p:cNvSpPr/>
            <p:nvPr/>
          </p:nvSpPr>
          <p:spPr>
            <a:xfrm>
              <a:off x="1246700" y="4110700"/>
              <a:ext cx="239200" cy="368550"/>
            </a:xfrm>
            <a:custGeom>
              <a:rect b="b" l="l" r="r" t="t"/>
              <a:pathLst>
                <a:path extrusionOk="0" h="14742" w="9568">
                  <a:moveTo>
                    <a:pt x="2188" y="1"/>
                  </a:moveTo>
                  <a:lnTo>
                    <a:pt x="0" y="2207"/>
                  </a:lnTo>
                  <a:lnTo>
                    <a:pt x="5155" y="7381"/>
                  </a:lnTo>
                  <a:lnTo>
                    <a:pt x="0" y="12555"/>
                  </a:lnTo>
                  <a:lnTo>
                    <a:pt x="2188" y="14742"/>
                  </a:lnTo>
                  <a:lnTo>
                    <a:pt x="9568" y="7381"/>
                  </a:lnTo>
                  <a:lnTo>
                    <a:pt x="2188"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4"/>
            <p:cNvSpPr/>
            <p:nvPr/>
          </p:nvSpPr>
          <p:spPr>
            <a:xfrm>
              <a:off x="10198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4"/>
            <p:cNvSpPr/>
            <p:nvPr/>
          </p:nvSpPr>
          <p:spPr>
            <a:xfrm>
              <a:off x="1243850"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4"/>
            <p:cNvSpPr/>
            <p:nvPr/>
          </p:nvSpPr>
          <p:spPr>
            <a:xfrm>
              <a:off x="14725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14"/>
          <p:cNvSpPr txBox="1"/>
          <p:nvPr>
            <p:ph type="title"/>
          </p:nvPr>
        </p:nvSpPr>
        <p:spPr>
          <a:xfrm>
            <a:off x="1777450" y="1090925"/>
            <a:ext cx="4991700" cy="15156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rgbClr val="BEFECD"/>
              </a:buClr>
              <a:buSzPts val="3000"/>
              <a:buNone/>
              <a:defRPr b="1" sz="3000">
                <a:solidFill>
                  <a:srgbClr val="BEFECD"/>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51" name="Google Shape;151;p14"/>
          <p:cNvSpPr txBox="1"/>
          <p:nvPr>
            <p:ph idx="2" type="title"/>
          </p:nvPr>
        </p:nvSpPr>
        <p:spPr>
          <a:xfrm>
            <a:off x="2312500" y="2485400"/>
            <a:ext cx="3921600" cy="948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700"/>
              <a:buNone/>
              <a:defRPr sz="17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52" name="Google Shape;152;p14"/>
          <p:cNvPicPr preferRelativeResize="0"/>
          <p:nvPr/>
        </p:nvPicPr>
        <p:blipFill>
          <a:blip r:embed="rId3">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 esquerda roxo 2">
  <p:cSld name="BIG_NUMBER">
    <p:bg>
      <p:bgPr>
        <a:solidFill>
          <a:srgbClr val="7C2ECB"/>
        </a:solidFill>
      </p:bgPr>
    </p:bg>
    <p:spTree>
      <p:nvGrpSpPr>
        <p:cNvPr id="153" name="Shape 153"/>
        <p:cNvGrpSpPr/>
        <p:nvPr/>
      </p:nvGrpSpPr>
      <p:grpSpPr>
        <a:xfrm>
          <a:off x="0" y="0"/>
          <a:ext cx="0" cy="0"/>
          <a:chOff x="0" y="0"/>
          <a:chExt cx="0" cy="0"/>
        </a:xfrm>
      </p:grpSpPr>
      <p:pic>
        <p:nvPicPr>
          <p:cNvPr id="154" name="Google Shape;154;p15"/>
          <p:cNvPicPr preferRelativeResize="0"/>
          <p:nvPr/>
        </p:nvPicPr>
        <p:blipFill>
          <a:blip r:embed="rId2">
            <a:alphaModFix/>
          </a:blip>
          <a:stretch>
            <a:fillRect/>
          </a:stretch>
        </p:blipFill>
        <p:spPr>
          <a:xfrm>
            <a:off x="2" y="276752"/>
            <a:ext cx="2216550" cy="2216550"/>
          </a:xfrm>
          <a:prstGeom prst="rect">
            <a:avLst/>
          </a:prstGeom>
          <a:noFill/>
          <a:ln>
            <a:noFill/>
          </a:ln>
        </p:spPr>
      </p:pic>
      <p:pic>
        <p:nvPicPr>
          <p:cNvPr id="155" name="Google Shape;155;p15"/>
          <p:cNvPicPr preferRelativeResize="0"/>
          <p:nvPr/>
        </p:nvPicPr>
        <p:blipFill>
          <a:blip r:embed="rId2">
            <a:alphaModFix/>
          </a:blip>
          <a:stretch>
            <a:fillRect/>
          </a:stretch>
        </p:blipFill>
        <p:spPr>
          <a:xfrm>
            <a:off x="8008445" y="4033320"/>
            <a:ext cx="1654775" cy="1654775"/>
          </a:xfrm>
          <a:prstGeom prst="rect">
            <a:avLst/>
          </a:prstGeom>
          <a:noFill/>
          <a:ln>
            <a:noFill/>
          </a:ln>
        </p:spPr>
      </p:pic>
      <p:sp>
        <p:nvSpPr>
          <p:cNvPr id="156" name="Google Shape;156;p15"/>
          <p:cNvSpPr txBox="1"/>
          <p:nvPr>
            <p:ph type="title"/>
          </p:nvPr>
        </p:nvSpPr>
        <p:spPr>
          <a:xfrm>
            <a:off x="1085675" y="1090925"/>
            <a:ext cx="4497600" cy="151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7" name="Google Shape;157;p15"/>
          <p:cNvSpPr txBox="1"/>
          <p:nvPr>
            <p:ph idx="2" type="title"/>
          </p:nvPr>
        </p:nvSpPr>
        <p:spPr>
          <a:xfrm>
            <a:off x="1112875" y="2687275"/>
            <a:ext cx="3921600" cy="94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700"/>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58" name="Google Shape;158;p15"/>
          <p:cNvPicPr preferRelativeResize="0"/>
          <p:nvPr/>
        </p:nvPicPr>
        <p:blipFill>
          <a:blip r:embed="rId3">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o centro roxo">
  <p:cSld name="BIG_NUMBER_1">
    <p:bg>
      <p:bgPr>
        <a:solidFill>
          <a:srgbClr val="7C2ECB"/>
        </a:solidFill>
      </p:bgPr>
    </p:bg>
    <p:spTree>
      <p:nvGrpSpPr>
        <p:cNvPr id="159" name="Shape 159"/>
        <p:cNvGrpSpPr/>
        <p:nvPr/>
      </p:nvGrpSpPr>
      <p:grpSpPr>
        <a:xfrm>
          <a:off x="0" y="0"/>
          <a:ext cx="0" cy="0"/>
          <a:chOff x="0" y="0"/>
          <a:chExt cx="0" cy="0"/>
        </a:xfrm>
      </p:grpSpPr>
      <p:pic>
        <p:nvPicPr>
          <p:cNvPr id="160" name="Google Shape;160;p16"/>
          <p:cNvPicPr preferRelativeResize="0"/>
          <p:nvPr/>
        </p:nvPicPr>
        <p:blipFill>
          <a:blip r:embed="rId2">
            <a:alphaModFix/>
          </a:blip>
          <a:stretch>
            <a:fillRect/>
          </a:stretch>
        </p:blipFill>
        <p:spPr>
          <a:xfrm>
            <a:off x="6532802" y="60552"/>
            <a:ext cx="2216550" cy="2216550"/>
          </a:xfrm>
          <a:prstGeom prst="rect">
            <a:avLst/>
          </a:prstGeom>
          <a:noFill/>
          <a:ln>
            <a:noFill/>
          </a:ln>
        </p:spPr>
      </p:pic>
      <p:pic>
        <p:nvPicPr>
          <p:cNvPr id="161" name="Google Shape;161;p16"/>
          <p:cNvPicPr preferRelativeResize="0"/>
          <p:nvPr/>
        </p:nvPicPr>
        <p:blipFill>
          <a:blip r:embed="rId2">
            <a:alphaModFix/>
          </a:blip>
          <a:stretch>
            <a:fillRect/>
          </a:stretch>
        </p:blipFill>
        <p:spPr>
          <a:xfrm>
            <a:off x="-221049" y="3441326"/>
            <a:ext cx="1978325" cy="1978325"/>
          </a:xfrm>
          <a:prstGeom prst="rect">
            <a:avLst/>
          </a:prstGeom>
          <a:noFill/>
          <a:ln>
            <a:noFill/>
          </a:ln>
        </p:spPr>
      </p:pic>
      <p:sp>
        <p:nvSpPr>
          <p:cNvPr id="162" name="Google Shape;162;p16"/>
          <p:cNvSpPr txBox="1"/>
          <p:nvPr>
            <p:ph type="title"/>
          </p:nvPr>
        </p:nvSpPr>
        <p:spPr>
          <a:xfrm>
            <a:off x="2056500" y="1104350"/>
            <a:ext cx="5031000" cy="13275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63" name="Google Shape;163;p16"/>
          <p:cNvSpPr txBox="1"/>
          <p:nvPr>
            <p:ph idx="2" type="title"/>
          </p:nvPr>
        </p:nvSpPr>
        <p:spPr>
          <a:xfrm>
            <a:off x="2611200" y="2431850"/>
            <a:ext cx="3921600" cy="948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700"/>
              <a:buNone/>
              <a:defRPr sz="1700">
                <a:solidFill>
                  <a:schemeClr val="lt1"/>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pic>
        <p:nvPicPr>
          <p:cNvPr id="164" name="Google Shape;164;p16"/>
          <p:cNvPicPr preferRelativeResize="0"/>
          <p:nvPr/>
        </p:nvPicPr>
        <p:blipFill>
          <a:blip r:embed="rId3">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em branco com logo roxo" type="blank">
  <p:cSld name="BLANK">
    <p:bg>
      <p:bgPr>
        <a:solidFill>
          <a:srgbClr val="7C2ECB"/>
        </a:solidFill>
      </p:bgPr>
    </p:bg>
    <p:spTree>
      <p:nvGrpSpPr>
        <p:cNvPr id="165" name="Shape 165"/>
        <p:cNvGrpSpPr/>
        <p:nvPr/>
      </p:nvGrpSpPr>
      <p:grpSpPr>
        <a:xfrm>
          <a:off x="0" y="0"/>
          <a:ext cx="0" cy="0"/>
          <a:chOff x="0" y="0"/>
          <a:chExt cx="0" cy="0"/>
        </a:xfrm>
      </p:grpSpPr>
      <p:sp>
        <p:nvSpPr>
          <p:cNvPr id="166" name="Google Shape;16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167" name="Google Shape;167;p17"/>
          <p:cNvPicPr preferRelativeResize="0"/>
          <p:nvPr/>
        </p:nvPicPr>
        <p:blipFill>
          <a:blip r:embed="rId2">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em branco com logo azul escuro">
  <p:cSld name="BLANK_1">
    <p:bg>
      <p:bgPr>
        <a:solidFill>
          <a:srgbClr val="040427"/>
        </a:solidFill>
      </p:bgPr>
    </p:bg>
    <p:spTree>
      <p:nvGrpSpPr>
        <p:cNvPr id="168" name="Shape 168"/>
        <p:cNvGrpSpPr/>
        <p:nvPr/>
      </p:nvGrpSpPr>
      <p:grpSpPr>
        <a:xfrm>
          <a:off x="0" y="0"/>
          <a:ext cx="0" cy="0"/>
          <a:chOff x="0" y="0"/>
          <a:chExt cx="0" cy="0"/>
        </a:xfrm>
      </p:grpSpPr>
      <p:sp>
        <p:nvSpPr>
          <p:cNvPr id="169" name="Google Shape;169;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pic>
        <p:nvPicPr>
          <p:cNvPr id="170" name="Google Shape;170;p18"/>
          <p:cNvPicPr preferRelativeResize="0"/>
          <p:nvPr/>
        </p:nvPicPr>
        <p:blipFill>
          <a:blip r:embed="rId2">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em branco com conteúdo a esquerda">
  <p:cSld name="BLANK_1_1">
    <p:bg>
      <p:bgPr>
        <a:solidFill>
          <a:srgbClr val="040427">
            <a:alpha val="2600"/>
          </a:srgbClr>
        </a:solidFill>
      </p:bgPr>
    </p:bg>
    <p:spTree>
      <p:nvGrpSpPr>
        <p:cNvPr id="171" name="Shape 171"/>
        <p:cNvGrpSpPr/>
        <p:nvPr/>
      </p:nvGrpSpPr>
      <p:grpSpPr>
        <a:xfrm>
          <a:off x="0" y="0"/>
          <a:ext cx="0" cy="0"/>
          <a:chOff x="0" y="0"/>
          <a:chExt cx="0" cy="0"/>
        </a:xfrm>
      </p:grpSpPr>
      <p:pic>
        <p:nvPicPr>
          <p:cNvPr id="172" name="Google Shape;172;p19"/>
          <p:cNvPicPr preferRelativeResize="0"/>
          <p:nvPr/>
        </p:nvPicPr>
        <p:blipFill>
          <a:blip r:embed="rId2">
            <a:alphaModFix/>
          </a:blip>
          <a:stretch>
            <a:fillRect/>
          </a:stretch>
        </p:blipFill>
        <p:spPr>
          <a:xfrm>
            <a:off x="8337300" y="4668830"/>
            <a:ext cx="591300" cy="194920"/>
          </a:xfrm>
          <a:prstGeom prst="rect">
            <a:avLst/>
          </a:prstGeom>
          <a:noFill/>
          <a:ln>
            <a:noFill/>
          </a:ln>
        </p:spPr>
      </p:pic>
      <p:sp>
        <p:nvSpPr>
          <p:cNvPr id="173" name="Google Shape;173;p19"/>
          <p:cNvSpPr txBox="1"/>
          <p:nvPr/>
        </p:nvSpPr>
        <p:spPr>
          <a:xfrm>
            <a:off x="311700" y="225700"/>
            <a:ext cx="3741600" cy="3756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520">
              <a:solidFill>
                <a:srgbClr val="170087"/>
              </a:solidFill>
              <a:latin typeface="Space Grotesk SemiBold"/>
              <a:ea typeface="Space Grotesk SemiBold"/>
              <a:cs typeface="Space Grotesk SemiBold"/>
              <a:sym typeface="Space Grotesk SemiBold"/>
            </a:endParaRPr>
          </a:p>
        </p:txBody>
      </p:sp>
      <p:cxnSp>
        <p:nvCxnSpPr>
          <p:cNvPr id="174" name="Google Shape;174;p19"/>
          <p:cNvCxnSpPr/>
          <p:nvPr/>
        </p:nvCxnSpPr>
        <p:spPr>
          <a:xfrm>
            <a:off x="-14150" y="558925"/>
            <a:ext cx="3699000" cy="0"/>
          </a:xfrm>
          <a:prstGeom prst="straightConnector1">
            <a:avLst/>
          </a:prstGeom>
          <a:noFill/>
          <a:ln cap="flat" cmpd="sng" w="19050">
            <a:solidFill>
              <a:srgbClr val="AEFFC1"/>
            </a:solidFill>
            <a:prstDash val="solid"/>
            <a:round/>
            <a:headEnd len="med" w="med" type="none"/>
            <a:tailEnd len="med" w="med" type="none"/>
          </a:ln>
        </p:spPr>
      </p:cxnSp>
      <p:pic>
        <p:nvPicPr>
          <p:cNvPr id="175" name="Google Shape;175;p19"/>
          <p:cNvPicPr preferRelativeResize="0"/>
          <p:nvPr/>
        </p:nvPicPr>
        <p:blipFill>
          <a:blip r:embed="rId2">
            <a:alphaModFix/>
          </a:blip>
          <a:stretch>
            <a:fillRect/>
          </a:stretch>
        </p:blipFill>
        <p:spPr>
          <a:xfrm>
            <a:off x="8337300" y="4668830"/>
            <a:ext cx="591300" cy="194920"/>
          </a:xfrm>
          <a:prstGeom prst="rect">
            <a:avLst/>
          </a:prstGeom>
          <a:noFill/>
          <a:ln>
            <a:noFill/>
          </a:ln>
        </p:spPr>
      </p:pic>
      <p:sp>
        <p:nvSpPr>
          <p:cNvPr id="176" name="Google Shape;176;p19"/>
          <p:cNvSpPr txBox="1"/>
          <p:nvPr>
            <p:ph type="title"/>
          </p:nvPr>
        </p:nvSpPr>
        <p:spPr>
          <a:xfrm>
            <a:off x="311700" y="249142"/>
            <a:ext cx="3623400" cy="24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2024A"/>
              </a:buClr>
              <a:buSzPts val="1200"/>
              <a:buNone/>
              <a:defRPr b="1" sz="1200">
                <a:solidFill>
                  <a:srgbClr val="02024A"/>
                </a:solidFill>
              </a:defRPr>
            </a:lvl1pPr>
            <a:lvl2pPr lvl="1" rtl="0">
              <a:spcBef>
                <a:spcPts val="0"/>
              </a:spcBef>
              <a:spcAft>
                <a:spcPts val="0"/>
              </a:spcAft>
              <a:buSzPts val="1100"/>
              <a:buNone/>
              <a:defRPr b="1" sz="1100"/>
            </a:lvl2pPr>
            <a:lvl3pPr lvl="2" rtl="0">
              <a:spcBef>
                <a:spcPts val="0"/>
              </a:spcBef>
              <a:spcAft>
                <a:spcPts val="0"/>
              </a:spcAft>
              <a:buSzPts val="1100"/>
              <a:buNone/>
              <a:defRPr b="1" sz="1100"/>
            </a:lvl3pPr>
            <a:lvl4pPr lvl="3" rtl="0">
              <a:spcBef>
                <a:spcPts val="0"/>
              </a:spcBef>
              <a:spcAft>
                <a:spcPts val="0"/>
              </a:spcAft>
              <a:buSzPts val="1100"/>
              <a:buNone/>
              <a:defRPr b="1" sz="1100"/>
            </a:lvl4pPr>
            <a:lvl5pPr lvl="4" rtl="0">
              <a:spcBef>
                <a:spcPts val="0"/>
              </a:spcBef>
              <a:spcAft>
                <a:spcPts val="0"/>
              </a:spcAft>
              <a:buSzPts val="1100"/>
              <a:buNone/>
              <a:defRPr b="1" sz="1100"/>
            </a:lvl5pPr>
            <a:lvl6pPr lvl="5" rtl="0">
              <a:spcBef>
                <a:spcPts val="0"/>
              </a:spcBef>
              <a:spcAft>
                <a:spcPts val="0"/>
              </a:spcAft>
              <a:buSzPts val="1100"/>
              <a:buNone/>
              <a:defRPr b="1" sz="1100"/>
            </a:lvl6pPr>
            <a:lvl7pPr lvl="6" rtl="0">
              <a:spcBef>
                <a:spcPts val="0"/>
              </a:spcBef>
              <a:spcAft>
                <a:spcPts val="0"/>
              </a:spcAft>
              <a:buSzPts val="1100"/>
              <a:buNone/>
              <a:defRPr b="1" sz="1100"/>
            </a:lvl7pPr>
            <a:lvl8pPr lvl="7" rtl="0">
              <a:spcBef>
                <a:spcPts val="0"/>
              </a:spcBef>
              <a:spcAft>
                <a:spcPts val="0"/>
              </a:spcAft>
              <a:buSzPts val="1100"/>
              <a:buNone/>
              <a:defRPr b="1" sz="1100"/>
            </a:lvl8pPr>
            <a:lvl9pPr lvl="8" rtl="0">
              <a:spcBef>
                <a:spcPts val="0"/>
              </a:spcBef>
              <a:spcAft>
                <a:spcPts val="0"/>
              </a:spcAft>
              <a:buSzPts val="1100"/>
              <a:buNone/>
              <a:defRPr b="1" sz="1100"/>
            </a:lvl9pPr>
          </a:lstStyle>
          <a:p/>
        </p:txBody>
      </p:sp>
      <p:sp>
        <p:nvSpPr>
          <p:cNvPr id="177" name="Google Shape;177;p19"/>
          <p:cNvSpPr txBox="1"/>
          <p:nvPr>
            <p:ph idx="2" type="title"/>
          </p:nvPr>
        </p:nvSpPr>
        <p:spPr>
          <a:xfrm>
            <a:off x="453200" y="1259150"/>
            <a:ext cx="4497600" cy="1515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40427"/>
              </a:buClr>
              <a:buSzPts val="2300"/>
              <a:buNone/>
              <a:defRPr b="1" sz="2300">
                <a:solidFill>
                  <a:srgbClr val="04042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78" name="Google Shape;178;p19"/>
          <p:cNvSpPr txBox="1"/>
          <p:nvPr>
            <p:ph idx="3" type="title"/>
          </p:nvPr>
        </p:nvSpPr>
        <p:spPr>
          <a:xfrm>
            <a:off x="520775" y="2243200"/>
            <a:ext cx="3921600" cy="948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40427"/>
              </a:buClr>
              <a:buSzPts val="1700"/>
              <a:buNone/>
              <a:defRPr sz="1700">
                <a:solidFill>
                  <a:srgbClr val="040427"/>
                </a:solidFill>
              </a:defRPr>
            </a:lvl1pPr>
            <a:lvl2pPr lvl="1" rtl="0">
              <a:spcBef>
                <a:spcPts val="0"/>
              </a:spcBef>
              <a:spcAft>
                <a:spcPts val="0"/>
              </a:spcAft>
              <a:buClr>
                <a:srgbClr val="040427"/>
              </a:buClr>
              <a:buSzPts val="2800"/>
              <a:buNone/>
              <a:defRPr>
                <a:solidFill>
                  <a:srgbClr val="040427"/>
                </a:solidFill>
              </a:defRPr>
            </a:lvl2pPr>
            <a:lvl3pPr lvl="2" rtl="0">
              <a:spcBef>
                <a:spcPts val="0"/>
              </a:spcBef>
              <a:spcAft>
                <a:spcPts val="0"/>
              </a:spcAft>
              <a:buClr>
                <a:srgbClr val="040427"/>
              </a:buClr>
              <a:buSzPts val="2800"/>
              <a:buNone/>
              <a:defRPr>
                <a:solidFill>
                  <a:srgbClr val="040427"/>
                </a:solidFill>
              </a:defRPr>
            </a:lvl3pPr>
            <a:lvl4pPr lvl="3" rtl="0">
              <a:spcBef>
                <a:spcPts val="0"/>
              </a:spcBef>
              <a:spcAft>
                <a:spcPts val="0"/>
              </a:spcAft>
              <a:buClr>
                <a:srgbClr val="040427"/>
              </a:buClr>
              <a:buSzPts val="2800"/>
              <a:buNone/>
              <a:defRPr>
                <a:solidFill>
                  <a:srgbClr val="040427"/>
                </a:solidFill>
              </a:defRPr>
            </a:lvl4pPr>
            <a:lvl5pPr lvl="4" rtl="0">
              <a:spcBef>
                <a:spcPts val="0"/>
              </a:spcBef>
              <a:spcAft>
                <a:spcPts val="0"/>
              </a:spcAft>
              <a:buClr>
                <a:srgbClr val="040427"/>
              </a:buClr>
              <a:buSzPts val="2800"/>
              <a:buNone/>
              <a:defRPr>
                <a:solidFill>
                  <a:srgbClr val="040427"/>
                </a:solidFill>
              </a:defRPr>
            </a:lvl5pPr>
            <a:lvl6pPr lvl="5" rtl="0">
              <a:spcBef>
                <a:spcPts val="0"/>
              </a:spcBef>
              <a:spcAft>
                <a:spcPts val="0"/>
              </a:spcAft>
              <a:buClr>
                <a:srgbClr val="040427"/>
              </a:buClr>
              <a:buSzPts val="2800"/>
              <a:buNone/>
              <a:defRPr>
                <a:solidFill>
                  <a:srgbClr val="040427"/>
                </a:solidFill>
              </a:defRPr>
            </a:lvl6pPr>
            <a:lvl7pPr lvl="6" rtl="0">
              <a:spcBef>
                <a:spcPts val="0"/>
              </a:spcBef>
              <a:spcAft>
                <a:spcPts val="0"/>
              </a:spcAft>
              <a:buClr>
                <a:srgbClr val="040427"/>
              </a:buClr>
              <a:buSzPts val="2800"/>
              <a:buNone/>
              <a:defRPr>
                <a:solidFill>
                  <a:srgbClr val="040427"/>
                </a:solidFill>
              </a:defRPr>
            </a:lvl7pPr>
            <a:lvl8pPr lvl="7" rtl="0">
              <a:spcBef>
                <a:spcPts val="0"/>
              </a:spcBef>
              <a:spcAft>
                <a:spcPts val="0"/>
              </a:spcAft>
              <a:buClr>
                <a:srgbClr val="040427"/>
              </a:buClr>
              <a:buSzPts val="2800"/>
              <a:buNone/>
              <a:defRPr>
                <a:solidFill>
                  <a:srgbClr val="040427"/>
                </a:solidFill>
              </a:defRPr>
            </a:lvl8pPr>
            <a:lvl9pPr lvl="8" rtl="0">
              <a:spcBef>
                <a:spcPts val="0"/>
              </a:spcBef>
              <a:spcAft>
                <a:spcPts val="0"/>
              </a:spcAft>
              <a:buClr>
                <a:srgbClr val="040427"/>
              </a:buClr>
              <a:buSzPts val="2800"/>
              <a:buNone/>
              <a:defRPr>
                <a:solidFill>
                  <a:srgbClr val="040427"/>
                </a:solidFill>
              </a:defRPr>
            </a:lvl9pPr>
          </a:lstStyle>
          <a:p/>
        </p:txBody>
      </p:sp>
      <p:pic>
        <p:nvPicPr>
          <p:cNvPr id="179" name="Google Shape;179;p19"/>
          <p:cNvPicPr preferRelativeResize="0"/>
          <p:nvPr/>
        </p:nvPicPr>
        <p:blipFill rotWithShape="1">
          <a:blip r:embed="rId3">
            <a:alphaModFix amt="64000"/>
          </a:blip>
          <a:srcRect b="-22171" l="-25969" r="11618" t="-25342"/>
          <a:stretch/>
        </p:blipFill>
        <p:spPr>
          <a:xfrm>
            <a:off x="7957462" y="-562425"/>
            <a:ext cx="1350975" cy="1742675"/>
          </a:xfrm>
          <a:prstGeom prst="rect">
            <a:avLst/>
          </a:prstGeom>
          <a:noFill/>
          <a:ln>
            <a:noFill/>
          </a:ln>
        </p:spPr>
      </p:pic>
      <p:pic>
        <p:nvPicPr>
          <p:cNvPr id="180" name="Google Shape;180;p19"/>
          <p:cNvPicPr preferRelativeResize="0"/>
          <p:nvPr/>
        </p:nvPicPr>
        <p:blipFill rotWithShape="1">
          <a:blip r:embed="rId3">
            <a:alphaModFix/>
          </a:blip>
          <a:srcRect b="-20982" l="-16070" r="-25894" t="-20982"/>
          <a:stretch/>
        </p:blipFill>
        <p:spPr>
          <a:xfrm flipH="1">
            <a:off x="-457012" y="4407225"/>
            <a:ext cx="1181400" cy="1181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em branco com conteúdo a direita">
  <p:cSld name="BLANK_1_1_1">
    <p:bg>
      <p:bgPr>
        <a:solidFill>
          <a:srgbClr val="040427">
            <a:alpha val="2600"/>
          </a:srgbClr>
        </a:solidFill>
      </p:bgPr>
    </p:bg>
    <p:spTree>
      <p:nvGrpSpPr>
        <p:cNvPr id="181" name="Shape 181"/>
        <p:cNvGrpSpPr/>
        <p:nvPr/>
      </p:nvGrpSpPr>
      <p:grpSpPr>
        <a:xfrm>
          <a:off x="0" y="0"/>
          <a:ext cx="0" cy="0"/>
          <a:chOff x="0" y="0"/>
          <a:chExt cx="0" cy="0"/>
        </a:xfrm>
      </p:grpSpPr>
      <p:pic>
        <p:nvPicPr>
          <p:cNvPr id="182" name="Google Shape;182;p20"/>
          <p:cNvPicPr preferRelativeResize="0"/>
          <p:nvPr/>
        </p:nvPicPr>
        <p:blipFill rotWithShape="1">
          <a:blip r:embed="rId2">
            <a:alphaModFix amt="64000"/>
          </a:blip>
          <a:srcRect b="-22171" l="-25969" r="11618" t="-25342"/>
          <a:stretch/>
        </p:blipFill>
        <p:spPr>
          <a:xfrm>
            <a:off x="6780037" y="-1433375"/>
            <a:ext cx="2797525" cy="3608650"/>
          </a:xfrm>
          <a:prstGeom prst="rect">
            <a:avLst/>
          </a:prstGeom>
          <a:noFill/>
          <a:ln>
            <a:noFill/>
          </a:ln>
        </p:spPr>
      </p:pic>
      <p:pic>
        <p:nvPicPr>
          <p:cNvPr id="183" name="Google Shape;183;p20"/>
          <p:cNvPicPr preferRelativeResize="0"/>
          <p:nvPr/>
        </p:nvPicPr>
        <p:blipFill>
          <a:blip r:embed="rId3">
            <a:alphaModFix/>
          </a:blip>
          <a:stretch>
            <a:fillRect/>
          </a:stretch>
        </p:blipFill>
        <p:spPr>
          <a:xfrm>
            <a:off x="8337300" y="4668830"/>
            <a:ext cx="591300" cy="194920"/>
          </a:xfrm>
          <a:prstGeom prst="rect">
            <a:avLst/>
          </a:prstGeom>
          <a:noFill/>
          <a:ln>
            <a:noFill/>
          </a:ln>
        </p:spPr>
      </p:pic>
      <p:sp>
        <p:nvSpPr>
          <p:cNvPr id="184" name="Google Shape;184;p20"/>
          <p:cNvSpPr txBox="1"/>
          <p:nvPr/>
        </p:nvSpPr>
        <p:spPr>
          <a:xfrm>
            <a:off x="311700" y="225700"/>
            <a:ext cx="3741600" cy="3756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520">
              <a:solidFill>
                <a:srgbClr val="170087"/>
              </a:solidFill>
              <a:latin typeface="Space Grotesk SemiBold"/>
              <a:ea typeface="Space Grotesk SemiBold"/>
              <a:cs typeface="Space Grotesk SemiBold"/>
              <a:sym typeface="Space Grotesk SemiBold"/>
            </a:endParaRPr>
          </a:p>
        </p:txBody>
      </p:sp>
      <p:cxnSp>
        <p:nvCxnSpPr>
          <p:cNvPr id="185" name="Google Shape;185;p20"/>
          <p:cNvCxnSpPr/>
          <p:nvPr/>
        </p:nvCxnSpPr>
        <p:spPr>
          <a:xfrm>
            <a:off x="-14150" y="558925"/>
            <a:ext cx="3699000" cy="0"/>
          </a:xfrm>
          <a:prstGeom prst="straightConnector1">
            <a:avLst/>
          </a:prstGeom>
          <a:noFill/>
          <a:ln cap="flat" cmpd="sng" w="19050">
            <a:solidFill>
              <a:srgbClr val="AEFFC1"/>
            </a:solidFill>
            <a:prstDash val="solid"/>
            <a:round/>
            <a:headEnd len="med" w="med" type="none"/>
            <a:tailEnd len="med" w="med" type="none"/>
          </a:ln>
        </p:spPr>
      </p:cxnSp>
      <p:pic>
        <p:nvPicPr>
          <p:cNvPr id="186" name="Google Shape;186;p20"/>
          <p:cNvPicPr preferRelativeResize="0"/>
          <p:nvPr/>
        </p:nvPicPr>
        <p:blipFill>
          <a:blip r:embed="rId3">
            <a:alphaModFix/>
          </a:blip>
          <a:stretch>
            <a:fillRect/>
          </a:stretch>
        </p:blipFill>
        <p:spPr>
          <a:xfrm>
            <a:off x="8337300" y="4668830"/>
            <a:ext cx="591300" cy="194920"/>
          </a:xfrm>
          <a:prstGeom prst="rect">
            <a:avLst/>
          </a:prstGeom>
          <a:noFill/>
          <a:ln>
            <a:noFill/>
          </a:ln>
        </p:spPr>
      </p:pic>
      <p:sp>
        <p:nvSpPr>
          <p:cNvPr id="187" name="Google Shape;187;p20"/>
          <p:cNvSpPr txBox="1"/>
          <p:nvPr>
            <p:ph type="title"/>
          </p:nvPr>
        </p:nvSpPr>
        <p:spPr>
          <a:xfrm>
            <a:off x="311700" y="249142"/>
            <a:ext cx="3623400" cy="24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2024A"/>
              </a:buClr>
              <a:buSzPts val="1200"/>
              <a:buNone/>
              <a:defRPr b="1" sz="1200">
                <a:solidFill>
                  <a:srgbClr val="02024A"/>
                </a:solidFill>
              </a:defRPr>
            </a:lvl1pPr>
            <a:lvl2pPr lvl="1" rtl="0">
              <a:spcBef>
                <a:spcPts val="0"/>
              </a:spcBef>
              <a:spcAft>
                <a:spcPts val="0"/>
              </a:spcAft>
              <a:buSzPts val="1100"/>
              <a:buNone/>
              <a:defRPr b="1" sz="1100"/>
            </a:lvl2pPr>
            <a:lvl3pPr lvl="2" rtl="0">
              <a:spcBef>
                <a:spcPts val="0"/>
              </a:spcBef>
              <a:spcAft>
                <a:spcPts val="0"/>
              </a:spcAft>
              <a:buSzPts val="1100"/>
              <a:buNone/>
              <a:defRPr b="1" sz="1100"/>
            </a:lvl3pPr>
            <a:lvl4pPr lvl="3" rtl="0">
              <a:spcBef>
                <a:spcPts val="0"/>
              </a:spcBef>
              <a:spcAft>
                <a:spcPts val="0"/>
              </a:spcAft>
              <a:buSzPts val="1100"/>
              <a:buNone/>
              <a:defRPr b="1" sz="1100"/>
            </a:lvl4pPr>
            <a:lvl5pPr lvl="4" rtl="0">
              <a:spcBef>
                <a:spcPts val="0"/>
              </a:spcBef>
              <a:spcAft>
                <a:spcPts val="0"/>
              </a:spcAft>
              <a:buSzPts val="1100"/>
              <a:buNone/>
              <a:defRPr b="1" sz="1100"/>
            </a:lvl5pPr>
            <a:lvl6pPr lvl="5" rtl="0">
              <a:spcBef>
                <a:spcPts val="0"/>
              </a:spcBef>
              <a:spcAft>
                <a:spcPts val="0"/>
              </a:spcAft>
              <a:buSzPts val="1100"/>
              <a:buNone/>
              <a:defRPr b="1" sz="1100"/>
            </a:lvl6pPr>
            <a:lvl7pPr lvl="6" rtl="0">
              <a:spcBef>
                <a:spcPts val="0"/>
              </a:spcBef>
              <a:spcAft>
                <a:spcPts val="0"/>
              </a:spcAft>
              <a:buSzPts val="1100"/>
              <a:buNone/>
              <a:defRPr b="1" sz="1100"/>
            </a:lvl7pPr>
            <a:lvl8pPr lvl="7" rtl="0">
              <a:spcBef>
                <a:spcPts val="0"/>
              </a:spcBef>
              <a:spcAft>
                <a:spcPts val="0"/>
              </a:spcAft>
              <a:buSzPts val="1100"/>
              <a:buNone/>
              <a:defRPr b="1" sz="1100"/>
            </a:lvl8pPr>
            <a:lvl9pPr lvl="8" rtl="0">
              <a:spcBef>
                <a:spcPts val="0"/>
              </a:spcBef>
              <a:spcAft>
                <a:spcPts val="0"/>
              </a:spcAft>
              <a:buSzPts val="1100"/>
              <a:buNone/>
              <a:defRPr b="1" sz="1100"/>
            </a:lvl9pPr>
          </a:lstStyle>
          <a:p/>
        </p:txBody>
      </p:sp>
      <p:sp>
        <p:nvSpPr>
          <p:cNvPr id="188" name="Google Shape;188;p20"/>
          <p:cNvSpPr txBox="1"/>
          <p:nvPr>
            <p:ph idx="2" type="title"/>
          </p:nvPr>
        </p:nvSpPr>
        <p:spPr>
          <a:xfrm>
            <a:off x="4355700" y="1259150"/>
            <a:ext cx="4497600" cy="1515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40427"/>
              </a:buClr>
              <a:buSzPts val="2300"/>
              <a:buNone/>
              <a:defRPr b="1" sz="2300">
                <a:solidFill>
                  <a:srgbClr val="040427"/>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20"/>
          <p:cNvSpPr txBox="1"/>
          <p:nvPr>
            <p:ph idx="3" type="title"/>
          </p:nvPr>
        </p:nvSpPr>
        <p:spPr>
          <a:xfrm>
            <a:off x="4423275" y="2243200"/>
            <a:ext cx="3921600" cy="9489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40427"/>
              </a:buClr>
              <a:buSzPts val="1700"/>
              <a:buNone/>
              <a:defRPr sz="1700">
                <a:solidFill>
                  <a:srgbClr val="040427"/>
                </a:solidFill>
              </a:defRPr>
            </a:lvl1pPr>
            <a:lvl2pPr lvl="1" rtl="0">
              <a:spcBef>
                <a:spcPts val="0"/>
              </a:spcBef>
              <a:spcAft>
                <a:spcPts val="0"/>
              </a:spcAft>
              <a:buClr>
                <a:srgbClr val="040427"/>
              </a:buClr>
              <a:buSzPts val="2800"/>
              <a:buNone/>
              <a:defRPr>
                <a:solidFill>
                  <a:srgbClr val="040427"/>
                </a:solidFill>
              </a:defRPr>
            </a:lvl2pPr>
            <a:lvl3pPr lvl="2" rtl="0">
              <a:spcBef>
                <a:spcPts val="0"/>
              </a:spcBef>
              <a:spcAft>
                <a:spcPts val="0"/>
              </a:spcAft>
              <a:buClr>
                <a:srgbClr val="040427"/>
              </a:buClr>
              <a:buSzPts val="2800"/>
              <a:buNone/>
              <a:defRPr>
                <a:solidFill>
                  <a:srgbClr val="040427"/>
                </a:solidFill>
              </a:defRPr>
            </a:lvl3pPr>
            <a:lvl4pPr lvl="3" rtl="0">
              <a:spcBef>
                <a:spcPts val="0"/>
              </a:spcBef>
              <a:spcAft>
                <a:spcPts val="0"/>
              </a:spcAft>
              <a:buClr>
                <a:srgbClr val="040427"/>
              </a:buClr>
              <a:buSzPts val="2800"/>
              <a:buNone/>
              <a:defRPr>
                <a:solidFill>
                  <a:srgbClr val="040427"/>
                </a:solidFill>
              </a:defRPr>
            </a:lvl4pPr>
            <a:lvl5pPr lvl="4" rtl="0">
              <a:spcBef>
                <a:spcPts val="0"/>
              </a:spcBef>
              <a:spcAft>
                <a:spcPts val="0"/>
              </a:spcAft>
              <a:buClr>
                <a:srgbClr val="040427"/>
              </a:buClr>
              <a:buSzPts val="2800"/>
              <a:buNone/>
              <a:defRPr>
                <a:solidFill>
                  <a:srgbClr val="040427"/>
                </a:solidFill>
              </a:defRPr>
            </a:lvl5pPr>
            <a:lvl6pPr lvl="5" rtl="0">
              <a:spcBef>
                <a:spcPts val="0"/>
              </a:spcBef>
              <a:spcAft>
                <a:spcPts val="0"/>
              </a:spcAft>
              <a:buClr>
                <a:srgbClr val="040427"/>
              </a:buClr>
              <a:buSzPts val="2800"/>
              <a:buNone/>
              <a:defRPr>
                <a:solidFill>
                  <a:srgbClr val="040427"/>
                </a:solidFill>
              </a:defRPr>
            </a:lvl6pPr>
            <a:lvl7pPr lvl="6" rtl="0">
              <a:spcBef>
                <a:spcPts val="0"/>
              </a:spcBef>
              <a:spcAft>
                <a:spcPts val="0"/>
              </a:spcAft>
              <a:buClr>
                <a:srgbClr val="040427"/>
              </a:buClr>
              <a:buSzPts val="2800"/>
              <a:buNone/>
              <a:defRPr>
                <a:solidFill>
                  <a:srgbClr val="040427"/>
                </a:solidFill>
              </a:defRPr>
            </a:lvl7pPr>
            <a:lvl8pPr lvl="7" rtl="0">
              <a:spcBef>
                <a:spcPts val="0"/>
              </a:spcBef>
              <a:spcAft>
                <a:spcPts val="0"/>
              </a:spcAft>
              <a:buClr>
                <a:srgbClr val="040427"/>
              </a:buClr>
              <a:buSzPts val="2800"/>
              <a:buNone/>
              <a:defRPr>
                <a:solidFill>
                  <a:srgbClr val="040427"/>
                </a:solidFill>
              </a:defRPr>
            </a:lvl8pPr>
            <a:lvl9pPr lvl="8" rtl="0">
              <a:spcBef>
                <a:spcPts val="0"/>
              </a:spcBef>
              <a:spcAft>
                <a:spcPts val="0"/>
              </a:spcAft>
              <a:buClr>
                <a:srgbClr val="040427"/>
              </a:buClr>
              <a:buSzPts val="2800"/>
              <a:buNone/>
              <a:defRPr>
                <a:solidFill>
                  <a:srgbClr val="040427"/>
                </a:solidFill>
              </a:defRPr>
            </a:lvl9pPr>
          </a:lstStyle>
          <a:p/>
        </p:txBody>
      </p:sp>
      <p:pic>
        <p:nvPicPr>
          <p:cNvPr id="190" name="Google Shape;190;p20"/>
          <p:cNvPicPr preferRelativeResize="0"/>
          <p:nvPr/>
        </p:nvPicPr>
        <p:blipFill rotWithShape="1">
          <a:blip r:embed="rId2">
            <a:alphaModFix/>
          </a:blip>
          <a:srcRect b="-8711" l="-8700" r="-8711" t="-8700"/>
          <a:stretch/>
        </p:blipFill>
        <p:spPr>
          <a:xfrm flipH="1">
            <a:off x="-557962" y="753675"/>
            <a:ext cx="1181400" cy="1181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e imagem de destaque" type="secHead">
  <p:cSld name="SECTION_HEADER">
    <p:spTree>
      <p:nvGrpSpPr>
        <p:cNvPr id="25" name="Shape 25"/>
        <p:cNvGrpSpPr/>
        <p:nvPr/>
      </p:nvGrpSpPr>
      <p:grpSpPr>
        <a:xfrm>
          <a:off x="0" y="0"/>
          <a:ext cx="0" cy="0"/>
          <a:chOff x="0" y="0"/>
          <a:chExt cx="0" cy="0"/>
        </a:xfrm>
      </p:grpSpPr>
      <p:pic>
        <p:nvPicPr>
          <p:cNvPr id="26" name="Google Shape;26;p3"/>
          <p:cNvPicPr preferRelativeResize="0"/>
          <p:nvPr/>
        </p:nvPicPr>
        <p:blipFill rotWithShape="1">
          <a:blip r:embed="rId2">
            <a:alphaModFix/>
          </a:blip>
          <a:srcRect b="10574" l="0" r="0" t="10566"/>
          <a:stretch/>
        </p:blipFill>
        <p:spPr>
          <a:xfrm>
            <a:off x="432600" y="395550"/>
            <a:ext cx="8278800" cy="4352400"/>
          </a:xfrm>
          <a:prstGeom prst="roundRect">
            <a:avLst>
              <a:gd fmla="val 4847" name="adj"/>
            </a:avLst>
          </a:prstGeom>
          <a:noFill/>
          <a:ln>
            <a:noFill/>
          </a:ln>
        </p:spPr>
      </p:pic>
      <p:sp>
        <p:nvSpPr>
          <p:cNvPr id="27" name="Google Shape;27;p3"/>
          <p:cNvSpPr/>
          <p:nvPr/>
        </p:nvSpPr>
        <p:spPr>
          <a:xfrm>
            <a:off x="-188300" y="3227325"/>
            <a:ext cx="3914400" cy="1017600"/>
          </a:xfrm>
          <a:prstGeom prst="roundRect">
            <a:avLst>
              <a:gd fmla="val 16667" name="adj"/>
            </a:avLst>
          </a:prstGeom>
          <a:solidFill>
            <a:srgbClr val="F8FAF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txBox="1"/>
          <p:nvPr/>
        </p:nvSpPr>
        <p:spPr>
          <a:xfrm>
            <a:off x="147650" y="3349025"/>
            <a:ext cx="4478400" cy="1271100"/>
          </a:xfrm>
          <a:prstGeom prst="rect">
            <a:avLst/>
          </a:prstGeom>
          <a:noFill/>
          <a:ln>
            <a:noFill/>
          </a:ln>
        </p:spPr>
        <p:txBody>
          <a:bodyPr anchorCtr="0" anchor="t" bIns="91425" lIns="91425" spcFirstLastPara="1" rIns="91425" wrap="square" tIns="91425">
            <a:noAutofit/>
          </a:bodyPr>
          <a:lstStyle/>
          <a:p>
            <a:pPr indent="0" lvl="0" marL="0" rtl="0" algn="l">
              <a:lnSpc>
                <a:spcPct val="50000"/>
              </a:lnSpc>
              <a:spcBef>
                <a:spcPts val="0"/>
              </a:spcBef>
              <a:spcAft>
                <a:spcPts val="1200"/>
              </a:spcAft>
              <a:buNone/>
            </a:pPr>
            <a:r>
              <a:t/>
            </a:r>
            <a:endParaRPr b="1" sz="2400">
              <a:solidFill>
                <a:srgbClr val="02024A"/>
              </a:solidFill>
              <a:latin typeface="Space Grotesk"/>
              <a:ea typeface="Space Grotesk"/>
              <a:cs typeface="Space Grotesk"/>
              <a:sym typeface="Space Grotesk"/>
            </a:endParaRPr>
          </a:p>
        </p:txBody>
      </p:sp>
      <p:cxnSp>
        <p:nvCxnSpPr>
          <p:cNvPr id="29" name="Google Shape;29;p3"/>
          <p:cNvCxnSpPr/>
          <p:nvPr/>
        </p:nvCxnSpPr>
        <p:spPr>
          <a:xfrm>
            <a:off x="-27600" y="946600"/>
            <a:ext cx="1963200" cy="0"/>
          </a:xfrm>
          <a:prstGeom prst="straightConnector1">
            <a:avLst/>
          </a:prstGeom>
          <a:noFill/>
          <a:ln cap="flat" cmpd="sng" w="19050">
            <a:solidFill>
              <a:srgbClr val="AEFFC1"/>
            </a:solidFill>
            <a:prstDash val="solid"/>
            <a:round/>
            <a:headEnd len="med" w="med" type="none"/>
            <a:tailEnd len="med" w="med" type="none"/>
          </a:ln>
        </p:spPr>
      </p:cxnSp>
      <p:sp>
        <p:nvSpPr>
          <p:cNvPr id="30" name="Google Shape;30;p3"/>
          <p:cNvSpPr txBox="1"/>
          <p:nvPr>
            <p:ph type="title"/>
          </p:nvPr>
        </p:nvSpPr>
        <p:spPr>
          <a:xfrm>
            <a:off x="538250" y="634850"/>
            <a:ext cx="4346700" cy="24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EEEEE"/>
              </a:buClr>
              <a:buSzPts val="1200"/>
              <a:buNone/>
              <a:defRPr b="1" sz="1200">
                <a:solidFill>
                  <a:srgbClr val="EEEEEE"/>
                </a:solidFill>
              </a:defRPr>
            </a:lvl1pPr>
            <a:lvl2pPr lvl="1" rtl="0">
              <a:spcBef>
                <a:spcPts val="0"/>
              </a:spcBef>
              <a:spcAft>
                <a:spcPts val="0"/>
              </a:spcAft>
              <a:buSzPts val="1100"/>
              <a:buNone/>
              <a:defRPr b="1" sz="1100"/>
            </a:lvl2pPr>
            <a:lvl3pPr lvl="2" rtl="0">
              <a:spcBef>
                <a:spcPts val="0"/>
              </a:spcBef>
              <a:spcAft>
                <a:spcPts val="0"/>
              </a:spcAft>
              <a:buSzPts val="1100"/>
              <a:buNone/>
              <a:defRPr b="1" sz="1100"/>
            </a:lvl3pPr>
            <a:lvl4pPr lvl="3" rtl="0">
              <a:spcBef>
                <a:spcPts val="0"/>
              </a:spcBef>
              <a:spcAft>
                <a:spcPts val="0"/>
              </a:spcAft>
              <a:buSzPts val="1100"/>
              <a:buNone/>
              <a:defRPr b="1" sz="1100"/>
            </a:lvl4pPr>
            <a:lvl5pPr lvl="4" rtl="0">
              <a:spcBef>
                <a:spcPts val="0"/>
              </a:spcBef>
              <a:spcAft>
                <a:spcPts val="0"/>
              </a:spcAft>
              <a:buSzPts val="1100"/>
              <a:buNone/>
              <a:defRPr b="1" sz="1100"/>
            </a:lvl5pPr>
            <a:lvl6pPr lvl="5" rtl="0">
              <a:spcBef>
                <a:spcPts val="0"/>
              </a:spcBef>
              <a:spcAft>
                <a:spcPts val="0"/>
              </a:spcAft>
              <a:buSzPts val="1100"/>
              <a:buNone/>
              <a:defRPr b="1" sz="1100"/>
            </a:lvl6pPr>
            <a:lvl7pPr lvl="6" rtl="0">
              <a:spcBef>
                <a:spcPts val="0"/>
              </a:spcBef>
              <a:spcAft>
                <a:spcPts val="0"/>
              </a:spcAft>
              <a:buSzPts val="1100"/>
              <a:buNone/>
              <a:defRPr b="1" sz="1100"/>
            </a:lvl7pPr>
            <a:lvl8pPr lvl="7" rtl="0">
              <a:spcBef>
                <a:spcPts val="0"/>
              </a:spcBef>
              <a:spcAft>
                <a:spcPts val="0"/>
              </a:spcAft>
              <a:buSzPts val="1100"/>
              <a:buNone/>
              <a:defRPr b="1" sz="1100"/>
            </a:lvl8pPr>
            <a:lvl9pPr lvl="8" rtl="0">
              <a:spcBef>
                <a:spcPts val="0"/>
              </a:spcBef>
              <a:spcAft>
                <a:spcPts val="0"/>
              </a:spcAft>
              <a:buSzPts val="1100"/>
              <a:buNone/>
              <a:defRPr b="1" sz="1100"/>
            </a:lvl9pPr>
          </a:lstStyle>
          <a:p/>
        </p:txBody>
      </p:sp>
      <p:sp>
        <p:nvSpPr>
          <p:cNvPr id="31" name="Google Shape;31;p3"/>
          <p:cNvSpPr txBox="1"/>
          <p:nvPr>
            <p:ph idx="1" type="subTitle"/>
          </p:nvPr>
        </p:nvSpPr>
        <p:spPr>
          <a:xfrm>
            <a:off x="432600" y="3272825"/>
            <a:ext cx="3218700" cy="8589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rgbClr val="040427"/>
              </a:buClr>
              <a:buSzPts val="1700"/>
              <a:buNone/>
              <a:defRPr b="1" sz="1700">
                <a:solidFill>
                  <a:srgbClr val="040427"/>
                </a:solidFill>
              </a:defRPr>
            </a:lvl1pPr>
            <a:lvl2pPr lvl="1" rtl="0">
              <a:lnSpc>
                <a:spcPct val="100000"/>
              </a:lnSpc>
              <a:spcBef>
                <a:spcPts val="0"/>
              </a:spcBef>
              <a:spcAft>
                <a:spcPts val="0"/>
              </a:spcAft>
              <a:buClr>
                <a:srgbClr val="040427"/>
              </a:buClr>
              <a:buSzPts val="1700"/>
              <a:buNone/>
              <a:defRPr b="1" sz="1700">
                <a:solidFill>
                  <a:srgbClr val="040427"/>
                </a:solidFill>
              </a:defRPr>
            </a:lvl2pPr>
            <a:lvl3pPr lvl="2" rtl="0">
              <a:lnSpc>
                <a:spcPct val="100000"/>
              </a:lnSpc>
              <a:spcBef>
                <a:spcPts val="0"/>
              </a:spcBef>
              <a:spcAft>
                <a:spcPts val="0"/>
              </a:spcAft>
              <a:buClr>
                <a:srgbClr val="040427"/>
              </a:buClr>
              <a:buSzPts val="1700"/>
              <a:buNone/>
              <a:defRPr b="1" sz="1700">
                <a:solidFill>
                  <a:srgbClr val="040427"/>
                </a:solidFill>
              </a:defRPr>
            </a:lvl3pPr>
            <a:lvl4pPr lvl="3" rtl="0">
              <a:lnSpc>
                <a:spcPct val="100000"/>
              </a:lnSpc>
              <a:spcBef>
                <a:spcPts val="0"/>
              </a:spcBef>
              <a:spcAft>
                <a:spcPts val="0"/>
              </a:spcAft>
              <a:buClr>
                <a:srgbClr val="040427"/>
              </a:buClr>
              <a:buSzPts val="1700"/>
              <a:buNone/>
              <a:defRPr b="1" sz="1700">
                <a:solidFill>
                  <a:srgbClr val="040427"/>
                </a:solidFill>
              </a:defRPr>
            </a:lvl4pPr>
            <a:lvl5pPr lvl="4" rtl="0">
              <a:lnSpc>
                <a:spcPct val="100000"/>
              </a:lnSpc>
              <a:spcBef>
                <a:spcPts val="0"/>
              </a:spcBef>
              <a:spcAft>
                <a:spcPts val="0"/>
              </a:spcAft>
              <a:buClr>
                <a:srgbClr val="040427"/>
              </a:buClr>
              <a:buSzPts val="1700"/>
              <a:buNone/>
              <a:defRPr b="1" sz="1700">
                <a:solidFill>
                  <a:srgbClr val="040427"/>
                </a:solidFill>
              </a:defRPr>
            </a:lvl5pPr>
            <a:lvl6pPr lvl="5" rtl="0">
              <a:lnSpc>
                <a:spcPct val="100000"/>
              </a:lnSpc>
              <a:spcBef>
                <a:spcPts val="0"/>
              </a:spcBef>
              <a:spcAft>
                <a:spcPts val="0"/>
              </a:spcAft>
              <a:buClr>
                <a:srgbClr val="040427"/>
              </a:buClr>
              <a:buSzPts val="1700"/>
              <a:buNone/>
              <a:defRPr b="1" sz="1700">
                <a:solidFill>
                  <a:srgbClr val="040427"/>
                </a:solidFill>
              </a:defRPr>
            </a:lvl6pPr>
            <a:lvl7pPr lvl="6" rtl="0">
              <a:lnSpc>
                <a:spcPct val="100000"/>
              </a:lnSpc>
              <a:spcBef>
                <a:spcPts val="0"/>
              </a:spcBef>
              <a:spcAft>
                <a:spcPts val="0"/>
              </a:spcAft>
              <a:buClr>
                <a:srgbClr val="040427"/>
              </a:buClr>
              <a:buSzPts val="1700"/>
              <a:buNone/>
              <a:defRPr b="1" sz="1700">
                <a:solidFill>
                  <a:srgbClr val="040427"/>
                </a:solidFill>
              </a:defRPr>
            </a:lvl7pPr>
            <a:lvl8pPr lvl="7" rtl="0">
              <a:lnSpc>
                <a:spcPct val="100000"/>
              </a:lnSpc>
              <a:spcBef>
                <a:spcPts val="0"/>
              </a:spcBef>
              <a:spcAft>
                <a:spcPts val="0"/>
              </a:spcAft>
              <a:buClr>
                <a:srgbClr val="040427"/>
              </a:buClr>
              <a:buSzPts val="1700"/>
              <a:buNone/>
              <a:defRPr b="1" sz="1700">
                <a:solidFill>
                  <a:srgbClr val="040427"/>
                </a:solidFill>
              </a:defRPr>
            </a:lvl8pPr>
            <a:lvl9pPr lvl="8" rtl="0">
              <a:lnSpc>
                <a:spcPct val="100000"/>
              </a:lnSpc>
              <a:spcBef>
                <a:spcPts val="0"/>
              </a:spcBef>
              <a:spcAft>
                <a:spcPts val="0"/>
              </a:spcAft>
              <a:buClr>
                <a:srgbClr val="040427"/>
              </a:buClr>
              <a:buSzPts val="1700"/>
              <a:buNone/>
              <a:defRPr b="1" sz="1700">
                <a:solidFill>
                  <a:srgbClr val="040427"/>
                </a:solidFill>
              </a:defRPr>
            </a:lvl9pPr>
          </a:lstStyle>
          <a:p/>
        </p:txBody>
      </p:sp>
      <p:pic>
        <p:nvPicPr>
          <p:cNvPr id="32" name="Google Shape;32;p3"/>
          <p:cNvPicPr preferRelativeResize="0"/>
          <p:nvPr/>
        </p:nvPicPr>
        <p:blipFill>
          <a:blip r:embed="rId3">
            <a:alphaModFix/>
          </a:blip>
          <a:stretch>
            <a:fillRect/>
          </a:stretch>
        </p:blipFill>
        <p:spPr>
          <a:xfrm>
            <a:off x="8337300" y="4668830"/>
            <a:ext cx="591300" cy="19492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em branco com conteúdo a direita 1">
  <p:cSld name="BLANK_1_1_1_1">
    <p:bg>
      <p:bgPr>
        <a:solidFill>
          <a:srgbClr val="040427">
            <a:alpha val="2600"/>
          </a:srgbClr>
        </a:solidFill>
      </p:bgPr>
    </p:bg>
    <p:spTree>
      <p:nvGrpSpPr>
        <p:cNvPr id="191" name="Shape 191"/>
        <p:cNvGrpSpPr/>
        <p:nvPr/>
      </p:nvGrpSpPr>
      <p:grpSpPr>
        <a:xfrm>
          <a:off x="0" y="0"/>
          <a:ext cx="0" cy="0"/>
          <a:chOff x="0" y="0"/>
          <a:chExt cx="0" cy="0"/>
        </a:xfrm>
      </p:grpSpPr>
      <p:pic>
        <p:nvPicPr>
          <p:cNvPr id="192" name="Google Shape;192;p21"/>
          <p:cNvPicPr preferRelativeResize="0"/>
          <p:nvPr/>
        </p:nvPicPr>
        <p:blipFill rotWithShape="1">
          <a:blip r:embed="rId2">
            <a:alphaModFix amt="64000"/>
          </a:blip>
          <a:srcRect b="-22171" l="-25969" r="11618" t="-25342"/>
          <a:stretch/>
        </p:blipFill>
        <p:spPr>
          <a:xfrm>
            <a:off x="6780037" y="-1433375"/>
            <a:ext cx="2797525" cy="3608650"/>
          </a:xfrm>
          <a:prstGeom prst="rect">
            <a:avLst/>
          </a:prstGeom>
          <a:noFill/>
          <a:ln>
            <a:noFill/>
          </a:ln>
        </p:spPr>
      </p:pic>
      <p:pic>
        <p:nvPicPr>
          <p:cNvPr id="193" name="Google Shape;193;p21"/>
          <p:cNvPicPr preferRelativeResize="0"/>
          <p:nvPr/>
        </p:nvPicPr>
        <p:blipFill>
          <a:blip r:embed="rId3">
            <a:alphaModFix/>
          </a:blip>
          <a:stretch>
            <a:fillRect/>
          </a:stretch>
        </p:blipFill>
        <p:spPr>
          <a:xfrm>
            <a:off x="8337300" y="4668830"/>
            <a:ext cx="591300" cy="194920"/>
          </a:xfrm>
          <a:prstGeom prst="rect">
            <a:avLst/>
          </a:prstGeom>
          <a:noFill/>
          <a:ln>
            <a:noFill/>
          </a:ln>
        </p:spPr>
      </p:pic>
      <p:sp>
        <p:nvSpPr>
          <p:cNvPr id="194" name="Google Shape;194;p21"/>
          <p:cNvSpPr txBox="1"/>
          <p:nvPr/>
        </p:nvSpPr>
        <p:spPr>
          <a:xfrm>
            <a:off x="311700" y="225700"/>
            <a:ext cx="3741600" cy="3756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520">
              <a:solidFill>
                <a:srgbClr val="170087"/>
              </a:solidFill>
              <a:latin typeface="Space Grotesk SemiBold"/>
              <a:ea typeface="Space Grotesk SemiBold"/>
              <a:cs typeface="Space Grotesk SemiBold"/>
              <a:sym typeface="Space Grotesk SemiBold"/>
            </a:endParaRPr>
          </a:p>
        </p:txBody>
      </p:sp>
      <p:cxnSp>
        <p:nvCxnSpPr>
          <p:cNvPr id="195" name="Google Shape;195;p21"/>
          <p:cNvCxnSpPr/>
          <p:nvPr/>
        </p:nvCxnSpPr>
        <p:spPr>
          <a:xfrm>
            <a:off x="-14150" y="558925"/>
            <a:ext cx="3699000" cy="0"/>
          </a:xfrm>
          <a:prstGeom prst="straightConnector1">
            <a:avLst/>
          </a:prstGeom>
          <a:noFill/>
          <a:ln cap="flat" cmpd="sng" w="19050">
            <a:solidFill>
              <a:srgbClr val="AEFFC1"/>
            </a:solidFill>
            <a:prstDash val="solid"/>
            <a:round/>
            <a:headEnd len="med" w="med" type="none"/>
            <a:tailEnd len="med" w="med" type="none"/>
          </a:ln>
        </p:spPr>
      </p:cxnSp>
      <p:pic>
        <p:nvPicPr>
          <p:cNvPr id="196" name="Google Shape;196;p21"/>
          <p:cNvPicPr preferRelativeResize="0"/>
          <p:nvPr/>
        </p:nvPicPr>
        <p:blipFill>
          <a:blip r:embed="rId3">
            <a:alphaModFix/>
          </a:blip>
          <a:stretch>
            <a:fillRect/>
          </a:stretch>
        </p:blipFill>
        <p:spPr>
          <a:xfrm>
            <a:off x="8337300" y="4668830"/>
            <a:ext cx="591300" cy="194920"/>
          </a:xfrm>
          <a:prstGeom prst="rect">
            <a:avLst/>
          </a:prstGeom>
          <a:noFill/>
          <a:ln>
            <a:noFill/>
          </a:ln>
        </p:spPr>
      </p:pic>
      <p:sp>
        <p:nvSpPr>
          <p:cNvPr id="197" name="Google Shape;197;p21"/>
          <p:cNvSpPr txBox="1"/>
          <p:nvPr>
            <p:ph type="title"/>
          </p:nvPr>
        </p:nvSpPr>
        <p:spPr>
          <a:xfrm>
            <a:off x="311700" y="249142"/>
            <a:ext cx="3623400" cy="24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2024A"/>
              </a:buClr>
              <a:buSzPts val="1200"/>
              <a:buNone/>
              <a:defRPr b="1" sz="1200">
                <a:solidFill>
                  <a:srgbClr val="02024A"/>
                </a:solidFill>
              </a:defRPr>
            </a:lvl1pPr>
            <a:lvl2pPr lvl="1" rtl="0">
              <a:spcBef>
                <a:spcPts val="0"/>
              </a:spcBef>
              <a:spcAft>
                <a:spcPts val="0"/>
              </a:spcAft>
              <a:buSzPts val="1100"/>
              <a:buNone/>
              <a:defRPr b="1" sz="1100"/>
            </a:lvl2pPr>
            <a:lvl3pPr lvl="2" rtl="0">
              <a:spcBef>
                <a:spcPts val="0"/>
              </a:spcBef>
              <a:spcAft>
                <a:spcPts val="0"/>
              </a:spcAft>
              <a:buSzPts val="1100"/>
              <a:buNone/>
              <a:defRPr b="1" sz="1100"/>
            </a:lvl3pPr>
            <a:lvl4pPr lvl="3" rtl="0">
              <a:spcBef>
                <a:spcPts val="0"/>
              </a:spcBef>
              <a:spcAft>
                <a:spcPts val="0"/>
              </a:spcAft>
              <a:buSzPts val="1100"/>
              <a:buNone/>
              <a:defRPr b="1" sz="1100"/>
            </a:lvl4pPr>
            <a:lvl5pPr lvl="4" rtl="0">
              <a:spcBef>
                <a:spcPts val="0"/>
              </a:spcBef>
              <a:spcAft>
                <a:spcPts val="0"/>
              </a:spcAft>
              <a:buSzPts val="1100"/>
              <a:buNone/>
              <a:defRPr b="1" sz="1100"/>
            </a:lvl5pPr>
            <a:lvl6pPr lvl="5" rtl="0">
              <a:spcBef>
                <a:spcPts val="0"/>
              </a:spcBef>
              <a:spcAft>
                <a:spcPts val="0"/>
              </a:spcAft>
              <a:buSzPts val="1100"/>
              <a:buNone/>
              <a:defRPr b="1" sz="1100"/>
            </a:lvl6pPr>
            <a:lvl7pPr lvl="6" rtl="0">
              <a:spcBef>
                <a:spcPts val="0"/>
              </a:spcBef>
              <a:spcAft>
                <a:spcPts val="0"/>
              </a:spcAft>
              <a:buSzPts val="1100"/>
              <a:buNone/>
              <a:defRPr b="1" sz="1100"/>
            </a:lvl7pPr>
            <a:lvl8pPr lvl="7" rtl="0">
              <a:spcBef>
                <a:spcPts val="0"/>
              </a:spcBef>
              <a:spcAft>
                <a:spcPts val="0"/>
              </a:spcAft>
              <a:buSzPts val="1100"/>
              <a:buNone/>
              <a:defRPr b="1" sz="1100"/>
            </a:lvl8pPr>
            <a:lvl9pPr lvl="8" rtl="0">
              <a:spcBef>
                <a:spcPts val="0"/>
              </a:spcBef>
              <a:spcAft>
                <a:spcPts val="0"/>
              </a:spcAft>
              <a:buSzPts val="1100"/>
              <a:buNone/>
              <a:defRPr b="1" sz="1100"/>
            </a:lvl9pPr>
          </a:lstStyle>
          <a:p/>
        </p:txBody>
      </p:sp>
      <p:pic>
        <p:nvPicPr>
          <p:cNvPr id="198" name="Google Shape;198;p21"/>
          <p:cNvPicPr preferRelativeResize="0"/>
          <p:nvPr/>
        </p:nvPicPr>
        <p:blipFill rotWithShape="1">
          <a:blip r:embed="rId2">
            <a:alphaModFix/>
          </a:blip>
          <a:srcRect b="-7233" l="-38856" r="-15703" t="-47326"/>
          <a:stretch/>
        </p:blipFill>
        <p:spPr>
          <a:xfrm flipH="1">
            <a:off x="-416619" y="3640225"/>
            <a:ext cx="1715975" cy="17159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em branco com conteúdo a direita 1 1">
  <p:cSld name="BLANK_1_1_1_1_1">
    <p:bg>
      <p:bgPr>
        <a:solidFill>
          <a:srgbClr val="040427">
            <a:alpha val="2600"/>
          </a:srgbClr>
        </a:solidFill>
      </p:bgPr>
    </p:bg>
    <p:spTree>
      <p:nvGrpSpPr>
        <p:cNvPr id="199" name="Shape 199"/>
        <p:cNvGrpSpPr/>
        <p:nvPr/>
      </p:nvGrpSpPr>
      <p:grpSpPr>
        <a:xfrm>
          <a:off x="0" y="0"/>
          <a:ext cx="0" cy="0"/>
          <a:chOff x="0" y="0"/>
          <a:chExt cx="0" cy="0"/>
        </a:xfrm>
      </p:grpSpPr>
      <p:pic>
        <p:nvPicPr>
          <p:cNvPr id="200" name="Google Shape;200;p22"/>
          <p:cNvPicPr preferRelativeResize="0"/>
          <p:nvPr/>
        </p:nvPicPr>
        <p:blipFill rotWithShape="1">
          <a:blip r:embed="rId2">
            <a:alphaModFix amt="64000"/>
          </a:blip>
          <a:srcRect b="-22171" l="-25969" r="11618" t="-25342"/>
          <a:stretch/>
        </p:blipFill>
        <p:spPr>
          <a:xfrm>
            <a:off x="5539787" y="3054475"/>
            <a:ext cx="2797525" cy="3608650"/>
          </a:xfrm>
          <a:prstGeom prst="rect">
            <a:avLst/>
          </a:prstGeom>
          <a:noFill/>
          <a:ln>
            <a:noFill/>
          </a:ln>
        </p:spPr>
      </p:pic>
      <p:pic>
        <p:nvPicPr>
          <p:cNvPr id="201" name="Google Shape;201;p22"/>
          <p:cNvPicPr preferRelativeResize="0"/>
          <p:nvPr/>
        </p:nvPicPr>
        <p:blipFill>
          <a:blip r:embed="rId3">
            <a:alphaModFix/>
          </a:blip>
          <a:stretch>
            <a:fillRect/>
          </a:stretch>
        </p:blipFill>
        <p:spPr>
          <a:xfrm>
            <a:off x="8337300" y="4668830"/>
            <a:ext cx="591300" cy="194920"/>
          </a:xfrm>
          <a:prstGeom prst="rect">
            <a:avLst/>
          </a:prstGeom>
          <a:noFill/>
          <a:ln>
            <a:noFill/>
          </a:ln>
        </p:spPr>
      </p:pic>
      <p:sp>
        <p:nvSpPr>
          <p:cNvPr id="202" name="Google Shape;202;p22"/>
          <p:cNvSpPr txBox="1"/>
          <p:nvPr/>
        </p:nvSpPr>
        <p:spPr>
          <a:xfrm>
            <a:off x="311700" y="225700"/>
            <a:ext cx="3741600" cy="3756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520">
              <a:solidFill>
                <a:srgbClr val="170087"/>
              </a:solidFill>
              <a:latin typeface="Space Grotesk SemiBold"/>
              <a:ea typeface="Space Grotesk SemiBold"/>
              <a:cs typeface="Space Grotesk SemiBold"/>
              <a:sym typeface="Space Grotesk SemiBold"/>
            </a:endParaRPr>
          </a:p>
        </p:txBody>
      </p:sp>
      <p:cxnSp>
        <p:nvCxnSpPr>
          <p:cNvPr id="203" name="Google Shape;203;p22"/>
          <p:cNvCxnSpPr/>
          <p:nvPr/>
        </p:nvCxnSpPr>
        <p:spPr>
          <a:xfrm>
            <a:off x="-14150" y="558925"/>
            <a:ext cx="3699000" cy="0"/>
          </a:xfrm>
          <a:prstGeom prst="straightConnector1">
            <a:avLst/>
          </a:prstGeom>
          <a:noFill/>
          <a:ln cap="flat" cmpd="sng" w="19050">
            <a:solidFill>
              <a:srgbClr val="AEFFC1"/>
            </a:solidFill>
            <a:prstDash val="solid"/>
            <a:round/>
            <a:headEnd len="med" w="med" type="none"/>
            <a:tailEnd len="med" w="med" type="none"/>
          </a:ln>
        </p:spPr>
      </p:cxnSp>
      <p:pic>
        <p:nvPicPr>
          <p:cNvPr id="204" name="Google Shape;204;p22"/>
          <p:cNvPicPr preferRelativeResize="0"/>
          <p:nvPr/>
        </p:nvPicPr>
        <p:blipFill>
          <a:blip r:embed="rId3">
            <a:alphaModFix/>
          </a:blip>
          <a:stretch>
            <a:fillRect/>
          </a:stretch>
        </p:blipFill>
        <p:spPr>
          <a:xfrm>
            <a:off x="8337300" y="4668830"/>
            <a:ext cx="591300" cy="194920"/>
          </a:xfrm>
          <a:prstGeom prst="rect">
            <a:avLst/>
          </a:prstGeom>
          <a:noFill/>
          <a:ln>
            <a:noFill/>
          </a:ln>
        </p:spPr>
      </p:pic>
      <p:sp>
        <p:nvSpPr>
          <p:cNvPr id="205" name="Google Shape;205;p22"/>
          <p:cNvSpPr txBox="1"/>
          <p:nvPr>
            <p:ph type="title"/>
          </p:nvPr>
        </p:nvSpPr>
        <p:spPr>
          <a:xfrm>
            <a:off x="311700" y="249142"/>
            <a:ext cx="3623400" cy="24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2024A"/>
              </a:buClr>
              <a:buSzPts val="1200"/>
              <a:buNone/>
              <a:defRPr b="1" sz="1200">
                <a:solidFill>
                  <a:srgbClr val="02024A"/>
                </a:solidFill>
              </a:defRPr>
            </a:lvl1pPr>
            <a:lvl2pPr lvl="1" rtl="0">
              <a:spcBef>
                <a:spcPts val="0"/>
              </a:spcBef>
              <a:spcAft>
                <a:spcPts val="0"/>
              </a:spcAft>
              <a:buSzPts val="1100"/>
              <a:buNone/>
              <a:defRPr b="1" sz="1100"/>
            </a:lvl2pPr>
            <a:lvl3pPr lvl="2" rtl="0">
              <a:spcBef>
                <a:spcPts val="0"/>
              </a:spcBef>
              <a:spcAft>
                <a:spcPts val="0"/>
              </a:spcAft>
              <a:buSzPts val="1100"/>
              <a:buNone/>
              <a:defRPr b="1" sz="1100"/>
            </a:lvl3pPr>
            <a:lvl4pPr lvl="3" rtl="0">
              <a:spcBef>
                <a:spcPts val="0"/>
              </a:spcBef>
              <a:spcAft>
                <a:spcPts val="0"/>
              </a:spcAft>
              <a:buSzPts val="1100"/>
              <a:buNone/>
              <a:defRPr b="1" sz="1100"/>
            </a:lvl4pPr>
            <a:lvl5pPr lvl="4" rtl="0">
              <a:spcBef>
                <a:spcPts val="0"/>
              </a:spcBef>
              <a:spcAft>
                <a:spcPts val="0"/>
              </a:spcAft>
              <a:buSzPts val="1100"/>
              <a:buNone/>
              <a:defRPr b="1" sz="1100"/>
            </a:lvl5pPr>
            <a:lvl6pPr lvl="5" rtl="0">
              <a:spcBef>
                <a:spcPts val="0"/>
              </a:spcBef>
              <a:spcAft>
                <a:spcPts val="0"/>
              </a:spcAft>
              <a:buSzPts val="1100"/>
              <a:buNone/>
              <a:defRPr b="1" sz="1100"/>
            </a:lvl6pPr>
            <a:lvl7pPr lvl="6" rtl="0">
              <a:spcBef>
                <a:spcPts val="0"/>
              </a:spcBef>
              <a:spcAft>
                <a:spcPts val="0"/>
              </a:spcAft>
              <a:buSzPts val="1100"/>
              <a:buNone/>
              <a:defRPr b="1" sz="1100"/>
            </a:lvl7pPr>
            <a:lvl8pPr lvl="7" rtl="0">
              <a:spcBef>
                <a:spcPts val="0"/>
              </a:spcBef>
              <a:spcAft>
                <a:spcPts val="0"/>
              </a:spcAft>
              <a:buSzPts val="1100"/>
              <a:buNone/>
              <a:defRPr b="1" sz="1100"/>
            </a:lvl8pPr>
            <a:lvl9pPr lvl="8" rtl="0">
              <a:spcBef>
                <a:spcPts val="0"/>
              </a:spcBef>
              <a:spcAft>
                <a:spcPts val="0"/>
              </a:spcAft>
              <a:buSzPts val="1100"/>
              <a:buNone/>
              <a:defRPr b="1" sz="1100"/>
            </a:lvl9pPr>
          </a:lstStyle>
          <a:p/>
        </p:txBody>
      </p:sp>
      <p:pic>
        <p:nvPicPr>
          <p:cNvPr id="206" name="Google Shape;206;p22"/>
          <p:cNvPicPr preferRelativeResize="0"/>
          <p:nvPr/>
        </p:nvPicPr>
        <p:blipFill rotWithShape="1">
          <a:blip r:embed="rId2">
            <a:alphaModFix/>
          </a:blip>
          <a:srcRect b="-7233" l="-38856" r="-15703" t="-47326"/>
          <a:stretch/>
        </p:blipFill>
        <p:spPr>
          <a:xfrm flipH="1">
            <a:off x="-396469" y="443425"/>
            <a:ext cx="1715975" cy="17159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207" name="Shape 207"/>
        <p:cNvGrpSpPr/>
        <p:nvPr/>
      </p:nvGrpSpPr>
      <p:grpSpPr>
        <a:xfrm>
          <a:off x="0" y="0"/>
          <a:ext cx="0" cy="0"/>
          <a:chOff x="0" y="0"/>
          <a:chExt cx="0" cy="0"/>
        </a:xfrm>
      </p:grpSpPr>
      <p:sp>
        <p:nvSpPr>
          <p:cNvPr id="208" name="Google Shape;208;p23"/>
          <p:cNvSpPr/>
          <p:nvPr/>
        </p:nvSpPr>
        <p:spPr>
          <a:xfrm flipH="1" rot="10800000">
            <a:off x="0" y="1136400"/>
            <a:ext cx="9144000" cy="400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3"/>
          <p:cNvSpPr/>
          <p:nvPr/>
        </p:nvSpPr>
        <p:spPr>
          <a:xfrm>
            <a:off x="0" y="1124247"/>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3"/>
          <p:cNvSpPr txBox="1"/>
          <p:nvPr>
            <p:ph type="title"/>
          </p:nvPr>
        </p:nvSpPr>
        <p:spPr>
          <a:xfrm>
            <a:off x="471900" y="357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11" name="Google Shape;211;p23"/>
          <p:cNvSpPr txBox="1"/>
          <p:nvPr>
            <p:ph idx="1" type="body"/>
          </p:nvPr>
        </p:nvSpPr>
        <p:spPr>
          <a:xfrm>
            <a:off x="471900" y="1235738"/>
            <a:ext cx="8222100" cy="3393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12" name="Google Shape;212;p23"/>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2">
    <p:spTree>
      <p:nvGrpSpPr>
        <p:cNvPr id="213" name="Shape 213"/>
        <p:cNvGrpSpPr/>
        <p:nvPr/>
      </p:nvGrpSpPr>
      <p:grpSpPr>
        <a:xfrm>
          <a:off x="0" y="0"/>
          <a:ext cx="0" cy="0"/>
          <a:chOff x="0" y="0"/>
          <a:chExt cx="0" cy="0"/>
        </a:xfrm>
      </p:grpSpPr>
      <p:sp>
        <p:nvSpPr>
          <p:cNvPr id="214" name="Google Shape;214;p24"/>
          <p:cNvSpPr/>
          <p:nvPr/>
        </p:nvSpPr>
        <p:spPr>
          <a:xfrm flipH="1" rot="10800000">
            <a:off x="0" y="1136400"/>
            <a:ext cx="9144000" cy="4007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4"/>
          <p:cNvSpPr/>
          <p:nvPr/>
        </p:nvSpPr>
        <p:spPr>
          <a:xfrm>
            <a:off x="0" y="1124247"/>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4"/>
          <p:cNvSpPr txBox="1"/>
          <p:nvPr>
            <p:ph type="title"/>
          </p:nvPr>
        </p:nvSpPr>
        <p:spPr>
          <a:xfrm>
            <a:off x="471900" y="357725"/>
            <a:ext cx="8222100" cy="767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3200"/>
              <a:buNone/>
              <a:defRPr/>
            </a:lvl1pPr>
            <a:lvl2pPr lvl="1" rtl="0" algn="l">
              <a:lnSpc>
                <a:spcPct val="100000"/>
              </a:lnSpc>
              <a:spcBef>
                <a:spcPts val="0"/>
              </a:spcBef>
              <a:spcAft>
                <a:spcPts val="0"/>
              </a:spcAft>
              <a:buSzPts val="3200"/>
              <a:buNone/>
              <a:defRPr/>
            </a:lvl2pPr>
            <a:lvl3pPr lvl="2" rtl="0" algn="l">
              <a:lnSpc>
                <a:spcPct val="100000"/>
              </a:lnSpc>
              <a:spcBef>
                <a:spcPts val="0"/>
              </a:spcBef>
              <a:spcAft>
                <a:spcPts val="0"/>
              </a:spcAft>
              <a:buSzPts val="3200"/>
              <a:buNone/>
              <a:defRPr/>
            </a:lvl3pPr>
            <a:lvl4pPr lvl="3" rtl="0" algn="l">
              <a:lnSpc>
                <a:spcPct val="100000"/>
              </a:lnSpc>
              <a:spcBef>
                <a:spcPts val="0"/>
              </a:spcBef>
              <a:spcAft>
                <a:spcPts val="0"/>
              </a:spcAft>
              <a:buSzPts val="3200"/>
              <a:buNone/>
              <a:defRPr/>
            </a:lvl4pPr>
            <a:lvl5pPr lvl="4" rtl="0" algn="l">
              <a:lnSpc>
                <a:spcPct val="100000"/>
              </a:lnSpc>
              <a:spcBef>
                <a:spcPts val="0"/>
              </a:spcBef>
              <a:spcAft>
                <a:spcPts val="0"/>
              </a:spcAft>
              <a:buSzPts val="3200"/>
              <a:buNone/>
              <a:defRPr/>
            </a:lvl5pPr>
            <a:lvl6pPr lvl="5" rtl="0" algn="l">
              <a:lnSpc>
                <a:spcPct val="100000"/>
              </a:lnSpc>
              <a:spcBef>
                <a:spcPts val="0"/>
              </a:spcBef>
              <a:spcAft>
                <a:spcPts val="0"/>
              </a:spcAft>
              <a:buSzPts val="3200"/>
              <a:buNone/>
              <a:defRPr/>
            </a:lvl6pPr>
            <a:lvl7pPr lvl="6" rtl="0" algn="l">
              <a:lnSpc>
                <a:spcPct val="100000"/>
              </a:lnSpc>
              <a:spcBef>
                <a:spcPts val="0"/>
              </a:spcBef>
              <a:spcAft>
                <a:spcPts val="0"/>
              </a:spcAft>
              <a:buSzPts val="3200"/>
              <a:buNone/>
              <a:defRPr/>
            </a:lvl7pPr>
            <a:lvl8pPr lvl="7" rtl="0" algn="l">
              <a:lnSpc>
                <a:spcPct val="100000"/>
              </a:lnSpc>
              <a:spcBef>
                <a:spcPts val="0"/>
              </a:spcBef>
              <a:spcAft>
                <a:spcPts val="0"/>
              </a:spcAft>
              <a:buSzPts val="3200"/>
              <a:buNone/>
              <a:defRPr/>
            </a:lvl8pPr>
            <a:lvl9pPr lvl="8" rtl="0" algn="l">
              <a:lnSpc>
                <a:spcPct val="100000"/>
              </a:lnSpc>
              <a:spcBef>
                <a:spcPts val="0"/>
              </a:spcBef>
              <a:spcAft>
                <a:spcPts val="0"/>
              </a:spcAft>
              <a:buSzPts val="3200"/>
              <a:buNone/>
              <a:defRPr/>
            </a:lvl9pPr>
          </a:lstStyle>
          <a:p/>
        </p:txBody>
      </p:sp>
      <p:sp>
        <p:nvSpPr>
          <p:cNvPr id="217" name="Google Shape;217;p24"/>
          <p:cNvSpPr txBox="1"/>
          <p:nvPr>
            <p:ph idx="1" type="body"/>
          </p:nvPr>
        </p:nvSpPr>
        <p:spPr>
          <a:xfrm>
            <a:off x="471900" y="1235738"/>
            <a:ext cx="8222100" cy="33936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218" name="Google Shape;218;p24"/>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2"/>
                </a:solidFill>
                <a:latin typeface="Proxima Nova Semibold"/>
                <a:ea typeface="Proxima Nova Semibold"/>
                <a:cs typeface="Proxima Nova Semibold"/>
                <a:sym typeface="Proxima Nova Semibold"/>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ópico e slide livre" type="tx">
  <p:cSld name="TITLE_AND_BODY">
    <p:spTree>
      <p:nvGrpSpPr>
        <p:cNvPr id="33" name="Shape 33"/>
        <p:cNvGrpSpPr/>
        <p:nvPr/>
      </p:nvGrpSpPr>
      <p:grpSpPr>
        <a:xfrm>
          <a:off x="0" y="0"/>
          <a:ext cx="0" cy="0"/>
          <a:chOff x="0" y="0"/>
          <a:chExt cx="0" cy="0"/>
        </a:xfrm>
      </p:grpSpPr>
      <p:sp>
        <p:nvSpPr>
          <p:cNvPr id="34" name="Google Shape;34;p4"/>
          <p:cNvSpPr txBox="1"/>
          <p:nvPr/>
        </p:nvSpPr>
        <p:spPr>
          <a:xfrm>
            <a:off x="311700" y="225700"/>
            <a:ext cx="3741600" cy="3756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t/>
            </a:r>
            <a:endParaRPr sz="1520">
              <a:solidFill>
                <a:srgbClr val="170087"/>
              </a:solidFill>
              <a:latin typeface="Space Grotesk SemiBold"/>
              <a:ea typeface="Space Grotesk SemiBold"/>
              <a:cs typeface="Space Grotesk SemiBold"/>
              <a:sym typeface="Space Grotesk SemiBold"/>
            </a:endParaRPr>
          </a:p>
        </p:txBody>
      </p:sp>
      <p:cxnSp>
        <p:nvCxnSpPr>
          <p:cNvPr id="35" name="Google Shape;35;p4"/>
          <p:cNvCxnSpPr/>
          <p:nvPr/>
        </p:nvCxnSpPr>
        <p:spPr>
          <a:xfrm>
            <a:off x="-14150" y="558925"/>
            <a:ext cx="3699000" cy="0"/>
          </a:xfrm>
          <a:prstGeom prst="straightConnector1">
            <a:avLst/>
          </a:prstGeom>
          <a:noFill/>
          <a:ln cap="flat" cmpd="sng" w="19050">
            <a:solidFill>
              <a:srgbClr val="AEFFC1"/>
            </a:solidFill>
            <a:prstDash val="solid"/>
            <a:round/>
            <a:headEnd len="med" w="med" type="none"/>
            <a:tailEnd len="med" w="med" type="none"/>
          </a:ln>
        </p:spPr>
      </p:cxnSp>
      <p:pic>
        <p:nvPicPr>
          <p:cNvPr id="36" name="Google Shape;36;p4"/>
          <p:cNvPicPr preferRelativeResize="0"/>
          <p:nvPr/>
        </p:nvPicPr>
        <p:blipFill>
          <a:blip r:embed="rId2">
            <a:alphaModFix/>
          </a:blip>
          <a:stretch>
            <a:fillRect/>
          </a:stretch>
        </p:blipFill>
        <p:spPr>
          <a:xfrm>
            <a:off x="8337300" y="4668830"/>
            <a:ext cx="591300" cy="194920"/>
          </a:xfrm>
          <a:prstGeom prst="rect">
            <a:avLst/>
          </a:prstGeom>
          <a:noFill/>
          <a:ln>
            <a:noFill/>
          </a:ln>
        </p:spPr>
      </p:pic>
      <p:sp>
        <p:nvSpPr>
          <p:cNvPr id="37" name="Google Shape;37;p4"/>
          <p:cNvSpPr txBox="1"/>
          <p:nvPr>
            <p:ph type="title"/>
          </p:nvPr>
        </p:nvSpPr>
        <p:spPr>
          <a:xfrm>
            <a:off x="311700" y="249142"/>
            <a:ext cx="3623400" cy="24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02024A"/>
              </a:buClr>
              <a:buSzPts val="1200"/>
              <a:buNone/>
              <a:defRPr b="1" sz="1200">
                <a:solidFill>
                  <a:srgbClr val="02024A"/>
                </a:solidFill>
              </a:defRPr>
            </a:lvl1pPr>
            <a:lvl2pPr lvl="1" rtl="0">
              <a:spcBef>
                <a:spcPts val="0"/>
              </a:spcBef>
              <a:spcAft>
                <a:spcPts val="0"/>
              </a:spcAft>
              <a:buSzPts val="1100"/>
              <a:buNone/>
              <a:defRPr b="1" sz="1100"/>
            </a:lvl2pPr>
            <a:lvl3pPr lvl="2" rtl="0">
              <a:spcBef>
                <a:spcPts val="0"/>
              </a:spcBef>
              <a:spcAft>
                <a:spcPts val="0"/>
              </a:spcAft>
              <a:buSzPts val="1100"/>
              <a:buNone/>
              <a:defRPr b="1" sz="1100"/>
            </a:lvl3pPr>
            <a:lvl4pPr lvl="3" rtl="0">
              <a:spcBef>
                <a:spcPts val="0"/>
              </a:spcBef>
              <a:spcAft>
                <a:spcPts val="0"/>
              </a:spcAft>
              <a:buSzPts val="1100"/>
              <a:buNone/>
              <a:defRPr b="1" sz="1100"/>
            </a:lvl4pPr>
            <a:lvl5pPr lvl="4" rtl="0">
              <a:spcBef>
                <a:spcPts val="0"/>
              </a:spcBef>
              <a:spcAft>
                <a:spcPts val="0"/>
              </a:spcAft>
              <a:buSzPts val="1100"/>
              <a:buNone/>
              <a:defRPr b="1" sz="1100"/>
            </a:lvl5pPr>
            <a:lvl6pPr lvl="5" rtl="0">
              <a:spcBef>
                <a:spcPts val="0"/>
              </a:spcBef>
              <a:spcAft>
                <a:spcPts val="0"/>
              </a:spcAft>
              <a:buSzPts val="1100"/>
              <a:buNone/>
              <a:defRPr b="1" sz="1100"/>
            </a:lvl6pPr>
            <a:lvl7pPr lvl="6" rtl="0">
              <a:spcBef>
                <a:spcPts val="0"/>
              </a:spcBef>
              <a:spcAft>
                <a:spcPts val="0"/>
              </a:spcAft>
              <a:buSzPts val="1100"/>
              <a:buNone/>
              <a:defRPr b="1" sz="1100"/>
            </a:lvl7pPr>
            <a:lvl8pPr lvl="7" rtl="0">
              <a:spcBef>
                <a:spcPts val="0"/>
              </a:spcBef>
              <a:spcAft>
                <a:spcPts val="0"/>
              </a:spcAft>
              <a:buSzPts val="1100"/>
              <a:buNone/>
              <a:defRPr b="1" sz="1100"/>
            </a:lvl8pPr>
            <a:lvl9pPr lvl="8" rtl="0">
              <a:spcBef>
                <a:spcPts val="0"/>
              </a:spcBef>
              <a:spcAft>
                <a:spcPts val="0"/>
              </a:spcAft>
              <a:buSzPts val="1100"/>
              <a:buNone/>
              <a:defRPr b="1" sz="11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ópico e slide livre escuro" type="twoColTx">
  <p:cSld name="TITLE_AND_TWO_COLUMNS">
    <p:bg>
      <p:bgPr>
        <a:solidFill>
          <a:srgbClr val="000022"/>
        </a:solidFill>
      </p:bgPr>
    </p:bg>
    <p:spTree>
      <p:nvGrpSpPr>
        <p:cNvPr id="38" name="Shape 38"/>
        <p:cNvGrpSpPr/>
        <p:nvPr/>
      </p:nvGrpSpPr>
      <p:grpSpPr>
        <a:xfrm>
          <a:off x="0" y="0"/>
          <a:ext cx="0" cy="0"/>
          <a:chOff x="0" y="0"/>
          <a:chExt cx="0" cy="0"/>
        </a:xfrm>
      </p:grpSpPr>
      <p:cxnSp>
        <p:nvCxnSpPr>
          <p:cNvPr id="39" name="Google Shape;39;p5"/>
          <p:cNvCxnSpPr/>
          <p:nvPr/>
        </p:nvCxnSpPr>
        <p:spPr>
          <a:xfrm>
            <a:off x="-14150" y="558925"/>
            <a:ext cx="3146400" cy="0"/>
          </a:xfrm>
          <a:prstGeom prst="straightConnector1">
            <a:avLst/>
          </a:prstGeom>
          <a:noFill/>
          <a:ln cap="flat" cmpd="sng" w="19050">
            <a:solidFill>
              <a:srgbClr val="AEFFC1"/>
            </a:solidFill>
            <a:prstDash val="solid"/>
            <a:round/>
            <a:headEnd len="med" w="med" type="none"/>
            <a:tailEnd len="med" w="med" type="none"/>
          </a:ln>
        </p:spPr>
      </p:cxnSp>
      <p:pic>
        <p:nvPicPr>
          <p:cNvPr id="40" name="Google Shape;40;p5"/>
          <p:cNvPicPr preferRelativeResize="0"/>
          <p:nvPr/>
        </p:nvPicPr>
        <p:blipFill>
          <a:blip r:embed="rId2">
            <a:alphaModFix/>
          </a:blip>
          <a:stretch>
            <a:fillRect/>
          </a:stretch>
        </p:blipFill>
        <p:spPr>
          <a:xfrm>
            <a:off x="8337300" y="4668825"/>
            <a:ext cx="591300" cy="194925"/>
          </a:xfrm>
          <a:prstGeom prst="rect">
            <a:avLst/>
          </a:prstGeom>
          <a:noFill/>
          <a:ln>
            <a:noFill/>
          </a:ln>
        </p:spPr>
      </p:pic>
      <p:sp>
        <p:nvSpPr>
          <p:cNvPr id="41" name="Google Shape;41;p5"/>
          <p:cNvSpPr txBox="1"/>
          <p:nvPr>
            <p:ph type="title"/>
          </p:nvPr>
        </p:nvSpPr>
        <p:spPr>
          <a:xfrm>
            <a:off x="311700" y="249142"/>
            <a:ext cx="3623400" cy="2436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EEEEEE"/>
              </a:buClr>
              <a:buSzPts val="1200"/>
              <a:buNone/>
              <a:defRPr b="1" sz="1200">
                <a:solidFill>
                  <a:srgbClr val="EEEEEE"/>
                </a:solidFill>
              </a:defRPr>
            </a:lvl1pPr>
            <a:lvl2pPr lvl="1" rtl="0">
              <a:spcBef>
                <a:spcPts val="0"/>
              </a:spcBef>
              <a:spcAft>
                <a:spcPts val="0"/>
              </a:spcAft>
              <a:buSzPts val="1100"/>
              <a:buNone/>
              <a:defRPr b="1" sz="1100"/>
            </a:lvl2pPr>
            <a:lvl3pPr lvl="2" rtl="0">
              <a:spcBef>
                <a:spcPts val="0"/>
              </a:spcBef>
              <a:spcAft>
                <a:spcPts val="0"/>
              </a:spcAft>
              <a:buSzPts val="1100"/>
              <a:buNone/>
              <a:defRPr b="1" sz="1100"/>
            </a:lvl3pPr>
            <a:lvl4pPr lvl="3" rtl="0">
              <a:spcBef>
                <a:spcPts val="0"/>
              </a:spcBef>
              <a:spcAft>
                <a:spcPts val="0"/>
              </a:spcAft>
              <a:buSzPts val="1100"/>
              <a:buNone/>
              <a:defRPr b="1" sz="1100"/>
            </a:lvl4pPr>
            <a:lvl5pPr lvl="4" rtl="0">
              <a:spcBef>
                <a:spcPts val="0"/>
              </a:spcBef>
              <a:spcAft>
                <a:spcPts val="0"/>
              </a:spcAft>
              <a:buSzPts val="1100"/>
              <a:buNone/>
              <a:defRPr b="1" sz="1100"/>
            </a:lvl5pPr>
            <a:lvl6pPr lvl="5" rtl="0">
              <a:spcBef>
                <a:spcPts val="0"/>
              </a:spcBef>
              <a:spcAft>
                <a:spcPts val="0"/>
              </a:spcAft>
              <a:buSzPts val="1100"/>
              <a:buNone/>
              <a:defRPr b="1" sz="1100"/>
            </a:lvl6pPr>
            <a:lvl7pPr lvl="6" rtl="0">
              <a:spcBef>
                <a:spcPts val="0"/>
              </a:spcBef>
              <a:spcAft>
                <a:spcPts val="0"/>
              </a:spcAft>
              <a:buSzPts val="1100"/>
              <a:buNone/>
              <a:defRPr b="1" sz="1100"/>
            </a:lvl7pPr>
            <a:lvl8pPr lvl="7" rtl="0">
              <a:spcBef>
                <a:spcPts val="0"/>
              </a:spcBef>
              <a:spcAft>
                <a:spcPts val="0"/>
              </a:spcAft>
              <a:buSzPts val="1100"/>
              <a:buNone/>
              <a:defRPr b="1" sz="1100"/>
            </a:lvl8pPr>
            <a:lvl9pPr lvl="8" rtl="0">
              <a:spcBef>
                <a:spcPts val="0"/>
              </a:spcBef>
              <a:spcAft>
                <a:spcPts val="0"/>
              </a:spcAft>
              <a:buSzPts val="1100"/>
              <a:buNone/>
              <a:defRPr b="1" sz="11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 direita" type="titleOnly">
  <p:cSld name="TITLE_ONLY">
    <p:bg>
      <p:bgPr>
        <a:solidFill>
          <a:srgbClr val="040427"/>
        </a:solidFill>
      </p:bgPr>
    </p:bg>
    <p:spTree>
      <p:nvGrpSpPr>
        <p:cNvPr id="42" name="Shape 42"/>
        <p:cNvGrpSpPr/>
        <p:nvPr/>
      </p:nvGrpSpPr>
      <p:grpSpPr>
        <a:xfrm>
          <a:off x="0" y="0"/>
          <a:ext cx="0" cy="0"/>
          <a:chOff x="0" y="0"/>
          <a:chExt cx="0" cy="0"/>
        </a:xfrm>
      </p:grpSpPr>
      <p:sp>
        <p:nvSpPr>
          <p:cNvPr id="43" name="Google Shape;43;p6"/>
          <p:cNvSpPr txBox="1"/>
          <p:nvPr>
            <p:ph type="title"/>
          </p:nvPr>
        </p:nvSpPr>
        <p:spPr>
          <a:xfrm>
            <a:off x="3974850" y="1696500"/>
            <a:ext cx="4497600" cy="1515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000"/>
              <a:buNone/>
              <a:defRPr b="1" sz="3000">
                <a:solidFill>
                  <a:schemeClr val="l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4" name="Google Shape;44;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45" name="Google Shape;45;p6"/>
          <p:cNvPicPr preferRelativeResize="0"/>
          <p:nvPr/>
        </p:nvPicPr>
        <p:blipFill>
          <a:blip r:embed="rId2">
            <a:alphaModFix/>
          </a:blip>
          <a:stretch>
            <a:fillRect/>
          </a:stretch>
        </p:blipFill>
        <p:spPr>
          <a:xfrm flipH="1">
            <a:off x="-27387" y="3472350"/>
            <a:ext cx="2295525" cy="2295525"/>
          </a:xfrm>
          <a:prstGeom prst="rect">
            <a:avLst/>
          </a:prstGeom>
          <a:noFill/>
          <a:ln>
            <a:noFill/>
          </a:ln>
        </p:spPr>
      </p:pic>
      <p:grpSp>
        <p:nvGrpSpPr>
          <p:cNvPr id="46" name="Google Shape;46;p6"/>
          <p:cNvGrpSpPr/>
          <p:nvPr/>
        </p:nvGrpSpPr>
        <p:grpSpPr>
          <a:xfrm>
            <a:off x="4128854" y="3907503"/>
            <a:ext cx="481086" cy="257959"/>
            <a:chOff x="1019875" y="4108325"/>
            <a:chExt cx="697125" cy="373800"/>
          </a:xfrm>
        </p:grpSpPr>
        <p:sp>
          <p:nvSpPr>
            <p:cNvPr id="47" name="Google Shape;47;p6"/>
            <p:cNvSpPr/>
            <p:nvPr/>
          </p:nvSpPr>
          <p:spPr>
            <a:xfrm>
              <a:off x="1246700" y="4110700"/>
              <a:ext cx="239200" cy="368550"/>
            </a:xfrm>
            <a:custGeom>
              <a:rect b="b" l="l" r="r" t="t"/>
              <a:pathLst>
                <a:path extrusionOk="0" h="14742" w="9568">
                  <a:moveTo>
                    <a:pt x="2188" y="1"/>
                  </a:moveTo>
                  <a:lnTo>
                    <a:pt x="0" y="2207"/>
                  </a:lnTo>
                  <a:lnTo>
                    <a:pt x="5155" y="7381"/>
                  </a:lnTo>
                  <a:lnTo>
                    <a:pt x="0" y="12555"/>
                  </a:lnTo>
                  <a:lnTo>
                    <a:pt x="2188" y="14742"/>
                  </a:lnTo>
                  <a:lnTo>
                    <a:pt x="9568" y="7381"/>
                  </a:lnTo>
                  <a:lnTo>
                    <a:pt x="2188"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p:nvPr/>
          </p:nvSpPr>
          <p:spPr>
            <a:xfrm>
              <a:off x="10198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6"/>
            <p:cNvSpPr/>
            <p:nvPr/>
          </p:nvSpPr>
          <p:spPr>
            <a:xfrm>
              <a:off x="1243850"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6"/>
            <p:cNvSpPr/>
            <p:nvPr/>
          </p:nvSpPr>
          <p:spPr>
            <a:xfrm>
              <a:off x="14725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1" name="Google Shape;51;p6"/>
          <p:cNvPicPr preferRelativeResize="0"/>
          <p:nvPr/>
        </p:nvPicPr>
        <p:blipFill>
          <a:blip r:embed="rId3">
            <a:alphaModFix/>
          </a:blip>
          <a:stretch>
            <a:fillRect/>
          </a:stretch>
        </p:blipFill>
        <p:spPr>
          <a:xfrm>
            <a:off x="-558562" y="492125"/>
            <a:ext cx="3709850" cy="3709850"/>
          </a:xfrm>
          <a:prstGeom prst="rect">
            <a:avLst/>
          </a:prstGeom>
          <a:noFill/>
          <a:ln>
            <a:noFill/>
          </a:ln>
        </p:spPr>
      </p:pic>
      <p:pic>
        <p:nvPicPr>
          <p:cNvPr id="52" name="Google Shape;52;p6"/>
          <p:cNvPicPr preferRelativeResize="0"/>
          <p:nvPr/>
        </p:nvPicPr>
        <p:blipFill>
          <a:blip r:embed="rId4">
            <a:alphaModFix/>
          </a:blip>
          <a:stretch>
            <a:fillRect/>
          </a:stretch>
        </p:blipFill>
        <p:spPr>
          <a:xfrm flipH="1">
            <a:off x="8113088" y="249937"/>
            <a:ext cx="1181400" cy="1181400"/>
          </a:xfrm>
          <a:prstGeom prst="rect">
            <a:avLst/>
          </a:prstGeom>
          <a:noFill/>
          <a:ln>
            <a:noFill/>
          </a:ln>
        </p:spPr>
      </p:pic>
      <p:pic>
        <p:nvPicPr>
          <p:cNvPr id="53" name="Google Shape;53;p6"/>
          <p:cNvPicPr preferRelativeResize="0"/>
          <p:nvPr/>
        </p:nvPicPr>
        <p:blipFill>
          <a:blip r:embed="rId5">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 esquerda com foto">
  <p:cSld name="ONE_COLUMN_TEXT">
    <p:bg>
      <p:bgPr>
        <a:solidFill>
          <a:srgbClr val="040427"/>
        </a:solidFill>
      </p:bgPr>
    </p:bg>
    <p:spTree>
      <p:nvGrpSpPr>
        <p:cNvPr id="54" name="Shape 54"/>
        <p:cNvGrpSpPr/>
        <p:nvPr/>
      </p:nvGrpSpPr>
      <p:grpSpPr>
        <a:xfrm>
          <a:off x="0" y="0"/>
          <a:ext cx="0" cy="0"/>
          <a:chOff x="0" y="0"/>
          <a:chExt cx="0" cy="0"/>
        </a:xfrm>
      </p:grpSpPr>
      <p:sp>
        <p:nvSpPr>
          <p:cNvPr id="55" name="Google Shape;5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pic>
        <p:nvPicPr>
          <p:cNvPr id="56" name="Google Shape;56;p7"/>
          <p:cNvPicPr preferRelativeResize="0"/>
          <p:nvPr/>
        </p:nvPicPr>
        <p:blipFill>
          <a:blip r:embed="rId2">
            <a:alphaModFix/>
          </a:blip>
          <a:stretch>
            <a:fillRect/>
          </a:stretch>
        </p:blipFill>
        <p:spPr>
          <a:xfrm flipH="1">
            <a:off x="7762238" y="1699750"/>
            <a:ext cx="2295525" cy="2295525"/>
          </a:xfrm>
          <a:prstGeom prst="rect">
            <a:avLst/>
          </a:prstGeom>
          <a:noFill/>
          <a:ln>
            <a:noFill/>
          </a:ln>
        </p:spPr>
      </p:pic>
      <p:grpSp>
        <p:nvGrpSpPr>
          <p:cNvPr id="57" name="Google Shape;57;p7"/>
          <p:cNvGrpSpPr/>
          <p:nvPr/>
        </p:nvGrpSpPr>
        <p:grpSpPr>
          <a:xfrm>
            <a:off x="1287529" y="4356378"/>
            <a:ext cx="481086" cy="257959"/>
            <a:chOff x="1019875" y="4108325"/>
            <a:chExt cx="697125" cy="373800"/>
          </a:xfrm>
        </p:grpSpPr>
        <p:sp>
          <p:nvSpPr>
            <p:cNvPr id="58" name="Google Shape;58;p7"/>
            <p:cNvSpPr/>
            <p:nvPr/>
          </p:nvSpPr>
          <p:spPr>
            <a:xfrm>
              <a:off x="1246700" y="4110700"/>
              <a:ext cx="239200" cy="368550"/>
            </a:xfrm>
            <a:custGeom>
              <a:rect b="b" l="l" r="r" t="t"/>
              <a:pathLst>
                <a:path extrusionOk="0" h="14742" w="9568">
                  <a:moveTo>
                    <a:pt x="2188" y="1"/>
                  </a:moveTo>
                  <a:lnTo>
                    <a:pt x="0" y="2207"/>
                  </a:lnTo>
                  <a:lnTo>
                    <a:pt x="5155" y="7381"/>
                  </a:lnTo>
                  <a:lnTo>
                    <a:pt x="0" y="12555"/>
                  </a:lnTo>
                  <a:lnTo>
                    <a:pt x="2188" y="14742"/>
                  </a:lnTo>
                  <a:lnTo>
                    <a:pt x="9568" y="7381"/>
                  </a:lnTo>
                  <a:lnTo>
                    <a:pt x="2188"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7"/>
            <p:cNvSpPr/>
            <p:nvPr/>
          </p:nvSpPr>
          <p:spPr>
            <a:xfrm>
              <a:off x="10198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7"/>
            <p:cNvSpPr/>
            <p:nvPr/>
          </p:nvSpPr>
          <p:spPr>
            <a:xfrm>
              <a:off x="1243850"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7"/>
            <p:cNvSpPr/>
            <p:nvPr/>
          </p:nvSpPr>
          <p:spPr>
            <a:xfrm>
              <a:off x="14725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62" name="Google Shape;62;p7"/>
          <p:cNvPicPr preferRelativeResize="0"/>
          <p:nvPr/>
        </p:nvPicPr>
        <p:blipFill>
          <a:blip r:embed="rId3">
            <a:alphaModFix/>
          </a:blip>
          <a:stretch>
            <a:fillRect/>
          </a:stretch>
        </p:blipFill>
        <p:spPr>
          <a:xfrm>
            <a:off x="6242238" y="2542088"/>
            <a:ext cx="3709850" cy="3709850"/>
          </a:xfrm>
          <a:prstGeom prst="rect">
            <a:avLst/>
          </a:prstGeom>
          <a:noFill/>
          <a:ln>
            <a:noFill/>
          </a:ln>
        </p:spPr>
      </p:pic>
      <p:pic>
        <p:nvPicPr>
          <p:cNvPr id="63" name="Google Shape;63;p7"/>
          <p:cNvPicPr preferRelativeResize="0"/>
          <p:nvPr/>
        </p:nvPicPr>
        <p:blipFill>
          <a:blip r:embed="rId4">
            <a:alphaModFix/>
          </a:blip>
          <a:stretch>
            <a:fillRect/>
          </a:stretch>
        </p:blipFill>
        <p:spPr>
          <a:xfrm flipH="1">
            <a:off x="-358562" y="4403713"/>
            <a:ext cx="1181400" cy="1181400"/>
          </a:xfrm>
          <a:prstGeom prst="rect">
            <a:avLst/>
          </a:prstGeom>
          <a:noFill/>
          <a:ln>
            <a:noFill/>
          </a:ln>
        </p:spPr>
      </p:pic>
      <p:pic>
        <p:nvPicPr>
          <p:cNvPr id="64" name="Google Shape;64;p7"/>
          <p:cNvPicPr preferRelativeResize="0"/>
          <p:nvPr/>
        </p:nvPicPr>
        <p:blipFill>
          <a:blip r:embed="rId5">
            <a:alphaModFix/>
          </a:blip>
          <a:stretch>
            <a:fillRect/>
          </a:stretch>
        </p:blipFill>
        <p:spPr>
          <a:xfrm>
            <a:off x="2707175" y="46150"/>
            <a:ext cx="9144000" cy="5143500"/>
          </a:xfrm>
          <a:prstGeom prst="rect">
            <a:avLst/>
          </a:prstGeom>
          <a:noFill/>
          <a:ln>
            <a:noFill/>
          </a:ln>
        </p:spPr>
      </p:pic>
      <p:sp>
        <p:nvSpPr>
          <p:cNvPr id="65" name="Google Shape;65;p7"/>
          <p:cNvSpPr txBox="1"/>
          <p:nvPr>
            <p:ph type="title"/>
          </p:nvPr>
        </p:nvSpPr>
        <p:spPr>
          <a:xfrm>
            <a:off x="1085675" y="1090925"/>
            <a:ext cx="4497600" cy="151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7"/>
          <p:cNvSpPr txBox="1"/>
          <p:nvPr>
            <p:ph idx="2" type="title"/>
          </p:nvPr>
        </p:nvSpPr>
        <p:spPr>
          <a:xfrm>
            <a:off x="1146525" y="2606525"/>
            <a:ext cx="3921600" cy="94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700"/>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67" name="Google Shape;67;p7"/>
          <p:cNvPicPr preferRelativeResize="0"/>
          <p:nvPr/>
        </p:nvPicPr>
        <p:blipFill>
          <a:blip r:embed="rId6">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 direita com foto ">
  <p:cSld name="ONE_COLUMN_TEXT_2">
    <p:bg>
      <p:bgPr>
        <a:solidFill>
          <a:srgbClr val="040427"/>
        </a:solidFill>
      </p:bgPr>
    </p:bg>
    <p:spTree>
      <p:nvGrpSpPr>
        <p:cNvPr id="68" name="Shape 68"/>
        <p:cNvGrpSpPr/>
        <p:nvPr/>
      </p:nvGrpSpPr>
      <p:grpSpPr>
        <a:xfrm>
          <a:off x="0" y="0"/>
          <a:ext cx="0" cy="0"/>
          <a:chOff x="0" y="0"/>
          <a:chExt cx="0" cy="0"/>
        </a:xfrm>
      </p:grpSpPr>
      <p:pic>
        <p:nvPicPr>
          <p:cNvPr id="69" name="Google Shape;69;p8"/>
          <p:cNvPicPr preferRelativeResize="0"/>
          <p:nvPr/>
        </p:nvPicPr>
        <p:blipFill>
          <a:blip r:embed="rId2">
            <a:alphaModFix/>
          </a:blip>
          <a:stretch>
            <a:fillRect/>
          </a:stretch>
        </p:blipFill>
        <p:spPr>
          <a:xfrm>
            <a:off x="-1903975" y="643750"/>
            <a:ext cx="8054501" cy="4530624"/>
          </a:xfrm>
          <a:prstGeom prst="rect">
            <a:avLst/>
          </a:prstGeom>
          <a:noFill/>
          <a:ln>
            <a:noFill/>
          </a:ln>
        </p:spPr>
      </p:pic>
      <p:sp>
        <p:nvSpPr>
          <p:cNvPr id="70" name="Google Shape;7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pic>
        <p:nvPicPr>
          <p:cNvPr id="71" name="Google Shape;71;p8"/>
          <p:cNvPicPr preferRelativeResize="0"/>
          <p:nvPr/>
        </p:nvPicPr>
        <p:blipFill>
          <a:blip r:embed="rId3">
            <a:alphaModFix/>
          </a:blip>
          <a:stretch>
            <a:fillRect/>
          </a:stretch>
        </p:blipFill>
        <p:spPr>
          <a:xfrm flipH="1">
            <a:off x="-358562" y="4403713"/>
            <a:ext cx="1181400" cy="1181400"/>
          </a:xfrm>
          <a:prstGeom prst="rect">
            <a:avLst/>
          </a:prstGeom>
          <a:noFill/>
          <a:ln>
            <a:noFill/>
          </a:ln>
        </p:spPr>
      </p:pic>
      <p:pic>
        <p:nvPicPr>
          <p:cNvPr id="72" name="Google Shape;72;p8"/>
          <p:cNvPicPr preferRelativeResize="0"/>
          <p:nvPr/>
        </p:nvPicPr>
        <p:blipFill>
          <a:blip r:embed="rId4">
            <a:alphaModFix/>
          </a:blip>
          <a:stretch>
            <a:fillRect/>
          </a:stretch>
        </p:blipFill>
        <p:spPr>
          <a:xfrm flipH="1">
            <a:off x="7762238" y="1699750"/>
            <a:ext cx="2295525" cy="2295525"/>
          </a:xfrm>
          <a:prstGeom prst="rect">
            <a:avLst/>
          </a:prstGeom>
          <a:noFill/>
          <a:ln>
            <a:noFill/>
          </a:ln>
        </p:spPr>
      </p:pic>
      <p:grpSp>
        <p:nvGrpSpPr>
          <p:cNvPr id="73" name="Google Shape;73;p8"/>
          <p:cNvGrpSpPr/>
          <p:nvPr/>
        </p:nvGrpSpPr>
        <p:grpSpPr>
          <a:xfrm>
            <a:off x="3880504" y="4574828"/>
            <a:ext cx="481086" cy="257959"/>
            <a:chOff x="1019875" y="4108325"/>
            <a:chExt cx="697125" cy="373800"/>
          </a:xfrm>
        </p:grpSpPr>
        <p:sp>
          <p:nvSpPr>
            <p:cNvPr id="74" name="Google Shape;74;p8"/>
            <p:cNvSpPr/>
            <p:nvPr/>
          </p:nvSpPr>
          <p:spPr>
            <a:xfrm>
              <a:off x="1246700" y="4110700"/>
              <a:ext cx="239200" cy="368550"/>
            </a:xfrm>
            <a:custGeom>
              <a:rect b="b" l="l" r="r" t="t"/>
              <a:pathLst>
                <a:path extrusionOk="0" h="14742" w="9568">
                  <a:moveTo>
                    <a:pt x="2188" y="1"/>
                  </a:moveTo>
                  <a:lnTo>
                    <a:pt x="0" y="2207"/>
                  </a:lnTo>
                  <a:lnTo>
                    <a:pt x="5155" y="7381"/>
                  </a:lnTo>
                  <a:lnTo>
                    <a:pt x="0" y="12555"/>
                  </a:lnTo>
                  <a:lnTo>
                    <a:pt x="2188" y="14742"/>
                  </a:lnTo>
                  <a:lnTo>
                    <a:pt x="9568" y="7381"/>
                  </a:lnTo>
                  <a:lnTo>
                    <a:pt x="2188"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a:off x="10198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a:off x="1243850"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a:off x="14725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78" name="Google Shape;78;p8"/>
          <p:cNvPicPr preferRelativeResize="0"/>
          <p:nvPr/>
        </p:nvPicPr>
        <p:blipFill>
          <a:blip r:embed="rId5">
            <a:alphaModFix/>
          </a:blip>
          <a:stretch>
            <a:fillRect/>
          </a:stretch>
        </p:blipFill>
        <p:spPr>
          <a:xfrm>
            <a:off x="6242238" y="2542088"/>
            <a:ext cx="3709850" cy="3709850"/>
          </a:xfrm>
          <a:prstGeom prst="rect">
            <a:avLst/>
          </a:prstGeom>
          <a:noFill/>
          <a:ln>
            <a:noFill/>
          </a:ln>
        </p:spPr>
      </p:pic>
      <p:pic>
        <p:nvPicPr>
          <p:cNvPr id="79" name="Google Shape;79;p8"/>
          <p:cNvPicPr preferRelativeResize="0"/>
          <p:nvPr/>
        </p:nvPicPr>
        <p:blipFill>
          <a:blip r:embed="rId3">
            <a:alphaModFix/>
          </a:blip>
          <a:stretch>
            <a:fillRect/>
          </a:stretch>
        </p:blipFill>
        <p:spPr>
          <a:xfrm flipH="1">
            <a:off x="-358562" y="4403713"/>
            <a:ext cx="1181400" cy="1181400"/>
          </a:xfrm>
          <a:prstGeom prst="rect">
            <a:avLst/>
          </a:prstGeom>
          <a:noFill/>
          <a:ln>
            <a:noFill/>
          </a:ln>
        </p:spPr>
      </p:pic>
      <p:sp>
        <p:nvSpPr>
          <p:cNvPr id="80" name="Google Shape;80;p8"/>
          <p:cNvSpPr txBox="1"/>
          <p:nvPr>
            <p:ph type="title"/>
          </p:nvPr>
        </p:nvSpPr>
        <p:spPr>
          <a:xfrm>
            <a:off x="4322075" y="1158225"/>
            <a:ext cx="4497600" cy="151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1" name="Google Shape;81;p8"/>
          <p:cNvSpPr txBox="1"/>
          <p:nvPr>
            <p:ph idx="2" type="title"/>
          </p:nvPr>
        </p:nvSpPr>
        <p:spPr>
          <a:xfrm>
            <a:off x="4382925" y="2673825"/>
            <a:ext cx="3921600" cy="94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700"/>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82" name="Google Shape;82;p8"/>
          <p:cNvPicPr preferRelativeResize="0"/>
          <p:nvPr/>
        </p:nvPicPr>
        <p:blipFill>
          <a:blip r:embed="rId6">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 esquerda com foto fundo roxo">
  <p:cSld name="ONE_COLUMN_TEXT_1">
    <p:bg>
      <p:bgPr>
        <a:solidFill>
          <a:srgbClr val="7C2ECB"/>
        </a:solidFill>
      </p:bgPr>
    </p:bg>
    <p:spTree>
      <p:nvGrpSpPr>
        <p:cNvPr id="83" name="Shape 83"/>
        <p:cNvGrpSpPr/>
        <p:nvPr/>
      </p:nvGrpSpPr>
      <p:grpSpPr>
        <a:xfrm>
          <a:off x="0" y="0"/>
          <a:ext cx="0" cy="0"/>
          <a:chOff x="0" y="0"/>
          <a:chExt cx="0" cy="0"/>
        </a:xfrm>
      </p:grpSpPr>
      <p:sp>
        <p:nvSpPr>
          <p:cNvPr id="84" name="Google Shape;8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pic>
        <p:nvPicPr>
          <p:cNvPr id="85" name="Google Shape;85;p9"/>
          <p:cNvPicPr preferRelativeResize="0"/>
          <p:nvPr/>
        </p:nvPicPr>
        <p:blipFill>
          <a:blip r:embed="rId2">
            <a:alphaModFix/>
          </a:blip>
          <a:stretch>
            <a:fillRect/>
          </a:stretch>
        </p:blipFill>
        <p:spPr>
          <a:xfrm flipH="1">
            <a:off x="7762238" y="1699750"/>
            <a:ext cx="2295525" cy="2295525"/>
          </a:xfrm>
          <a:prstGeom prst="rect">
            <a:avLst/>
          </a:prstGeom>
          <a:noFill/>
          <a:ln>
            <a:noFill/>
          </a:ln>
        </p:spPr>
      </p:pic>
      <p:grpSp>
        <p:nvGrpSpPr>
          <p:cNvPr id="86" name="Google Shape;86;p9"/>
          <p:cNvGrpSpPr/>
          <p:nvPr/>
        </p:nvGrpSpPr>
        <p:grpSpPr>
          <a:xfrm>
            <a:off x="1287529" y="4356378"/>
            <a:ext cx="481086" cy="257959"/>
            <a:chOff x="1019875" y="4108325"/>
            <a:chExt cx="697125" cy="373800"/>
          </a:xfrm>
        </p:grpSpPr>
        <p:sp>
          <p:nvSpPr>
            <p:cNvPr id="87" name="Google Shape;87;p9"/>
            <p:cNvSpPr/>
            <p:nvPr/>
          </p:nvSpPr>
          <p:spPr>
            <a:xfrm>
              <a:off x="1246700" y="4110700"/>
              <a:ext cx="239200" cy="368550"/>
            </a:xfrm>
            <a:custGeom>
              <a:rect b="b" l="l" r="r" t="t"/>
              <a:pathLst>
                <a:path extrusionOk="0" h="14742" w="9568">
                  <a:moveTo>
                    <a:pt x="2188" y="1"/>
                  </a:moveTo>
                  <a:lnTo>
                    <a:pt x="0" y="2207"/>
                  </a:lnTo>
                  <a:lnTo>
                    <a:pt x="5155" y="7381"/>
                  </a:lnTo>
                  <a:lnTo>
                    <a:pt x="0" y="12555"/>
                  </a:lnTo>
                  <a:lnTo>
                    <a:pt x="2188" y="14742"/>
                  </a:lnTo>
                  <a:lnTo>
                    <a:pt x="9568" y="7381"/>
                  </a:lnTo>
                  <a:lnTo>
                    <a:pt x="2188"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10198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a:off x="1243850"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a:off x="14725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 name="Google Shape;91;p9"/>
          <p:cNvPicPr preferRelativeResize="0"/>
          <p:nvPr/>
        </p:nvPicPr>
        <p:blipFill>
          <a:blip r:embed="rId3">
            <a:alphaModFix/>
          </a:blip>
          <a:stretch>
            <a:fillRect/>
          </a:stretch>
        </p:blipFill>
        <p:spPr>
          <a:xfrm>
            <a:off x="6242238" y="2542088"/>
            <a:ext cx="3709850" cy="3709850"/>
          </a:xfrm>
          <a:prstGeom prst="rect">
            <a:avLst/>
          </a:prstGeom>
          <a:noFill/>
          <a:ln>
            <a:noFill/>
          </a:ln>
        </p:spPr>
      </p:pic>
      <p:pic>
        <p:nvPicPr>
          <p:cNvPr id="92" name="Google Shape;92;p9"/>
          <p:cNvPicPr preferRelativeResize="0"/>
          <p:nvPr/>
        </p:nvPicPr>
        <p:blipFill>
          <a:blip r:embed="rId4">
            <a:alphaModFix/>
          </a:blip>
          <a:stretch>
            <a:fillRect/>
          </a:stretch>
        </p:blipFill>
        <p:spPr>
          <a:xfrm flipH="1">
            <a:off x="-358562" y="4403713"/>
            <a:ext cx="1181400" cy="1181400"/>
          </a:xfrm>
          <a:prstGeom prst="rect">
            <a:avLst/>
          </a:prstGeom>
          <a:noFill/>
          <a:ln>
            <a:noFill/>
          </a:ln>
        </p:spPr>
      </p:pic>
      <p:pic>
        <p:nvPicPr>
          <p:cNvPr id="93" name="Google Shape;93;p9"/>
          <p:cNvPicPr preferRelativeResize="0"/>
          <p:nvPr/>
        </p:nvPicPr>
        <p:blipFill>
          <a:blip r:embed="rId5">
            <a:alphaModFix/>
          </a:blip>
          <a:stretch>
            <a:fillRect/>
          </a:stretch>
        </p:blipFill>
        <p:spPr>
          <a:xfrm>
            <a:off x="2707175" y="46150"/>
            <a:ext cx="9144000" cy="5143500"/>
          </a:xfrm>
          <a:prstGeom prst="rect">
            <a:avLst/>
          </a:prstGeom>
          <a:noFill/>
          <a:ln>
            <a:noFill/>
          </a:ln>
        </p:spPr>
      </p:pic>
      <p:sp>
        <p:nvSpPr>
          <p:cNvPr id="94" name="Google Shape;94;p9"/>
          <p:cNvSpPr txBox="1"/>
          <p:nvPr>
            <p:ph type="title"/>
          </p:nvPr>
        </p:nvSpPr>
        <p:spPr>
          <a:xfrm>
            <a:off x="1085675" y="1090925"/>
            <a:ext cx="4497600" cy="151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5" name="Google Shape;95;p9"/>
          <p:cNvSpPr txBox="1"/>
          <p:nvPr>
            <p:ph idx="2" type="title"/>
          </p:nvPr>
        </p:nvSpPr>
        <p:spPr>
          <a:xfrm>
            <a:off x="1146525" y="2606525"/>
            <a:ext cx="3921600" cy="94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700"/>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96" name="Google Shape;96;p9"/>
          <p:cNvPicPr preferRelativeResize="0"/>
          <p:nvPr/>
        </p:nvPicPr>
        <p:blipFill>
          <a:blip r:embed="rId6">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titulo a esquerda ">
  <p:cSld name="MAIN_POINT">
    <p:bg>
      <p:bgPr>
        <a:solidFill>
          <a:srgbClr val="040427"/>
        </a:solidFill>
      </p:bgPr>
    </p:bg>
    <p:spTree>
      <p:nvGrpSpPr>
        <p:cNvPr id="97" name="Shape 97"/>
        <p:cNvGrpSpPr/>
        <p:nvPr/>
      </p:nvGrpSpPr>
      <p:grpSpPr>
        <a:xfrm>
          <a:off x="0" y="0"/>
          <a:ext cx="0" cy="0"/>
          <a:chOff x="0" y="0"/>
          <a:chExt cx="0" cy="0"/>
        </a:xfrm>
      </p:grpSpPr>
      <p:pic>
        <p:nvPicPr>
          <p:cNvPr id="98" name="Google Shape;98;p10"/>
          <p:cNvPicPr preferRelativeResize="0"/>
          <p:nvPr/>
        </p:nvPicPr>
        <p:blipFill>
          <a:blip r:embed="rId2">
            <a:alphaModFix/>
          </a:blip>
          <a:stretch>
            <a:fillRect/>
          </a:stretch>
        </p:blipFill>
        <p:spPr>
          <a:xfrm flipH="1">
            <a:off x="-888912" y="-879675"/>
            <a:ext cx="2295525" cy="2295525"/>
          </a:xfrm>
          <a:prstGeom prst="rect">
            <a:avLst/>
          </a:prstGeom>
          <a:noFill/>
          <a:ln>
            <a:noFill/>
          </a:ln>
        </p:spPr>
      </p:pic>
      <p:pic>
        <p:nvPicPr>
          <p:cNvPr id="99" name="Google Shape;99;p10"/>
          <p:cNvPicPr preferRelativeResize="0"/>
          <p:nvPr/>
        </p:nvPicPr>
        <p:blipFill>
          <a:blip r:embed="rId3">
            <a:alphaModFix/>
          </a:blip>
          <a:stretch>
            <a:fillRect/>
          </a:stretch>
        </p:blipFill>
        <p:spPr>
          <a:xfrm>
            <a:off x="6190963" y="-155175"/>
            <a:ext cx="3709850" cy="3709850"/>
          </a:xfrm>
          <a:prstGeom prst="rect">
            <a:avLst/>
          </a:prstGeom>
          <a:noFill/>
          <a:ln>
            <a:noFill/>
          </a:ln>
        </p:spPr>
      </p:pic>
      <p:pic>
        <p:nvPicPr>
          <p:cNvPr id="100" name="Google Shape;100;p10"/>
          <p:cNvPicPr preferRelativeResize="0"/>
          <p:nvPr/>
        </p:nvPicPr>
        <p:blipFill>
          <a:blip r:embed="rId4">
            <a:alphaModFix/>
          </a:blip>
          <a:stretch>
            <a:fillRect/>
          </a:stretch>
        </p:blipFill>
        <p:spPr>
          <a:xfrm flipH="1">
            <a:off x="-358562" y="4403713"/>
            <a:ext cx="1181400" cy="1181400"/>
          </a:xfrm>
          <a:prstGeom prst="rect">
            <a:avLst/>
          </a:prstGeom>
          <a:noFill/>
          <a:ln>
            <a:noFill/>
          </a:ln>
        </p:spPr>
      </p:pic>
      <p:grpSp>
        <p:nvGrpSpPr>
          <p:cNvPr id="101" name="Google Shape;101;p10"/>
          <p:cNvGrpSpPr/>
          <p:nvPr/>
        </p:nvGrpSpPr>
        <p:grpSpPr>
          <a:xfrm>
            <a:off x="1287529" y="4356378"/>
            <a:ext cx="481086" cy="257959"/>
            <a:chOff x="1019875" y="4108325"/>
            <a:chExt cx="697125" cy="373800"/>
          </a:xfrm>
        </p:grpSpPr>
        <p:sp>
          <p:nvSpPr>
            <p:cNvPr id="102" name="Google Shape;102;p10"/>
            <p:cNvSpPr/>
            <p:nvPr/>
          </p:nvSpPr>
          <p:spPr>
            <a:xfrm>
              <a:off x="1246700" y="4110700"/>
              <a:ext cx="239200" cy="368550"/>
            </a:xfrm>
            <a:custGeom>
              <a:rect b="b" l="l" r="r" t="t"/>
              <a:pathLst>
                <a:path extrusionOk="0" h="14742" w="9568">
                  <a:moveTo>
                    <a:pt x="2188" y="1"/>
                  </a:moveTo>
                  <a:lnTo>
                    <a:pt x="0" y="2207"/>
                  </a:lnTo>
                  <a:lnTo>
                    <a:pt x="5155" y="7381"/>
                  </a:lnTo>
                  <a:lnTo>
                    <a:pt x="0" y="12555"/>
                  </a:lnTo>
                  <a:lnTo>
                    <a:pt x="2188" y="14742"/>
                  </a:lnTo>
                  <a:lnTo>
                    <a:pt x="9568" y="7381"/>
                  </a:lnTo>
                  <a:lnTo>
                    <a:pt x="2188"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0"/>
            <p:cNvSpPr/>
            <p:nvPr/>
          </p:nvSpPr>
          <p:spPr>
            <a:xfrm>
              <a:off x="10198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0"/>
            <p:cNvSpPr/>
            <p:nvPr/>
          </p:nvSpPr>
          <p:spPr>
            <a:xfrm>
              <a:off x="1243850"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0"/>
            <p:cNvSpPr/>
            <p:nvPr/>
          </p:nvSpPr>
          <p:spPr>
            <a:xfrm>
              <a:off x="1472575" y="4108325"/>
              <a:ext cx="244425" cy="373800"/>
            </a:xfrm>
            <a:custGeom>
              <a:rect b="b" l="l" r="r" t="t"/>
              <a:pathLst>
                <a:path extrusionOk="0" h="14952" w="9777">
                  <a:moveTo>
                    <a:pt x="2302" y="210"/>
                  </a:moveTo>
                  <a:lnTo>
                    <a:pt x="9587" y="7476"/>
                  </a:lnTo>
                  <a:lnTo>
                    <a:pt x="2302" y="14742"/>
                  </a:lnTo>
                  <a:lnTo>
                    <a:pt x="209" y="12650"/>
                  </a:lnTo>
                  <a:lnTo>
                    <a:pt x="5383" y="7476"/>
                  </a:lnTo>
                  <a:lnTo>
                    <a:pt x="209" y="2302"/>
                  </a:lnTo>
                  <a:lnTo>
                    <a:pt x="2302" y="210"/>
                  </a:lnTo>
                  <a:close/>
                  <a:moveTo>
                    <a:pt x="2302" y="1"/>
                  </a:moveTo>
                  <a:lnTo>
                    <a:pt x="0" y="2302"/>
                  </a:lnTo>
                  <a:lnTo>
                    <a:pt x="5174" y="7476"/>
                  </a:lnTo>
                  <a:lnTo>
                    <a:pt x="0" y="12650"/>
                  </a:lnTo>
                  <a:lnTo>
                    <a:pt x="2302" y="14951"/>
                  </a:lnTo>
                  <a:lnTo>
                    <a:pt x="9777" y="7476"/>
                  </a:lnTo>
                  <a:lnTo>
                    <a:pt x="2302" y="1"/>
                  </a:lnTo>
                  <a:close/>
                </a:path>
              </a:pathLst>
            </a:custGeom>
            <a:noFill/>
            <a:ln cap="flat" cmpd="sng" w="9525">
              <a:solidFill>
                <a:srgbClr val="BEFEC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10"/>
          <p:cNvSpPr txBox="1"/>
          <p:nvPr>
            <p:ph type="title"/>
          </p:nvPr>
        </p:nvSpPr>
        <p:spPr>
          <a:xfrm>
            <a:off x="1085675" y="1090925"/>
            <a:ext cx="4497600" cy="1515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000"/>
              <a:buNone/>
              <a:defRPr b="1" sz="3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7" name="Google Shape;107;p10"/>
          <p:cNvSpPr txBox="1"/>
          <p:nvPr>
            <p:ph idx="2" type="title"/>
          </p:nvPr>
        </p:nvSpPr>
        <p:spPr>
          <a:xfrm>
            <a:off x="1146525" y="2606525"/>
            <a:ext cx="3921600" cy="94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700"/>
              <a:buNone/>
              <a:defRPr sz="17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pic>
        <p:nvPicPr>
          <p:cNvPr id="108" name="Google Shape;108;p10"/>
          <p:cNvPicPr preferRelativeResize="0"/>
          <p:nvPr/>
        </p:nvPicPr>
        <p:blipFill>
          <a:blip r:embed="rId5">
            <a:alphaModFix/>
          </a:blip>
          <a:stretch>
            <a:fillRect/>
          </a:stretch>
        </p:blipFill>
        <p:spPr>
          <a:xfrm>
            <a:off x="8337300" y="4668825"/>
            <a:ext cx="591300" cy="19492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24" Type="http://schemas.openxmlformats.org/officeDocument/2006/relationships/theme" Target="../theme/theme2.xml"/><Relationship Id="rId12" Type="http://schemas.openxmlformats.org/officeDocument/2006/relationships/slideLayout" Target="../slideLayouts/slideLayout12.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40427">
            <a:alpha val="2600"/>
          </a:srgbClr>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rgbClr val="000022"/>
              </a:buClr>
              <a:buSzPts val="2800"/>
              <a:buFont typeface="Space Grotesk"/>
              <a:buNone/>
              <a:defRPr sz="2800">
                <a:solidFill>
                  <a:srgbClr val="000022"/>
                </a:solidFill>
                <a:latin typeface="Space Grotesk"/>
                <a:ea typeface="Space Grotesk"/>
                <a:cs typeface="Space Grotesk"/>
                <a:sym typeface="Space Grotesk"/>
              </a:defRPr>
            </a:lvl1pPr>
            <a:lvl2pPr lvl="1">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2pPr>
            <a:lvl3pPr lvl="2">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3pPr>
            <a:lvl4pPr lvl="3">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4pPr>
            <a:lvl5pPr lvl="4">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5pPr>
            <a:lvl6pPr lvl="5">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6pPr>
            <a:lvl7pPr lvl="6">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7pPr>
            <a:lvl8pPr lvl="7">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8pPr>
            <a:lvl9pPr lvl="8">
              <a:spcBef>
                <a:spcPts val="0"/>
              </a:spcBef>
              <a:spcAft>
                <a:spcPts val="0"/>
              </a:spcAft>
              <a:buClr>
                <a:schemeClr val="dk1"/>
              </a:buClr>
              <a:buSzPts val="2800"/>
              <a:buFont typeface="Space Grotesk"/>
              <a:buNone/>
              <a:defRPr sz="2800">
                <a:solidFill>
                  <a:schemeClr val="dk1"/>
                </a:solidFill>
                <a:latin typeface="Space Grotesk"/>
                <a:ea typeface="Space Grotesk"/>
                <a:cs typeface="Space Grotesk"/>
                <a:sym typeface="Space Grotesk"/>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rgbClr val="000022"/>
              </a:buClr>
              <a:buSzPts val="1800"/>
              <a:buFont typeface="Space Grotesk"/>
              <a:buChar char="●"/>
              <a:defRPr sz="1800">
                <a:solidFill>
                  <a:srgbClr val="000022"/>
                </a:solidFill>
                <a:latin typeface="Space Grotesk"/>
                <a:ea typeface="Space Grotesk"/>
                <a:cs typeface="Space Grotesk"/>
                <a:sym typeface="Space Grotesk"/>
              </a:defRPr>
            </a:lvl1pPr>
            <a:lvl2pPr indent="-317500" lvl="1" marL="914400">
              <a:lnSpc>
                <a:spcPct val="115000"/>
              </a:lnSpc>
              <a:spcBef>
                <a:spcPts val="0"/>
              </a:spcBef>
              <a:spcAft>
                <a:spcPts val="0"/>
              </a:spcAft>
              <a:buClr>
                <a:srgbClr val="000022"/>
              </a:buClr>
              <a:buSzPts val="1400"/>
              <a:buFont typeface="Space Grotesk"/>
              <a:buChar char="○"/>
              <a:defRPr>
                <a:solidFill>
                  <a:srgbClr val="000022"/>
                </a:solidFill>
                <a:latin typeface="Space Grotesk"/>
                <a:ea typeface="Space Grotesk"/>
                <a:cs typeface="Space Grotesk"/>
                <a:sym typeface="Space Grotesk"/>
              </a:defRPr>
            </a:lvl2pPr>
            <a:lvl3pPr indent="-317500" lvl="2" marL="1371600">
              <a:lnSpc>
                <a:spcPct val="115000"/>
              </a:lnSpc>
              <a:spcBef>
                <a:spcPts val="0"/>
              </a:spcBef>
              <a:spcAft>
                <a:spcPts val="0"/>
              </a:spcAft>
              <a:buClr>
                <a:srgbClr val="000022"/>
              </a:buClr>
              <a:buSzPts val="1400"/>
              <a:buFont typeface="Space Grotesk"/>
              <a:buChar char="■"/>
              <a:defRPr>
                <a:solidFill>
                  <a:srgbClr val="000022"/>
                </a:solidFill>
                <a:latin typeface="Space Grotesk"/>
                <a:ea typeface="Space Grotesk"/>
                <a:cs typeface="Space Grotesk"/>
                <a:sym typeface="Space Grotesk"/>
              </a:defRPr>
            </a:lvl3pPr>
            <a:lvl4pPr indent="-317500" lvl="3" marL="1828800">
              <a:lnSpc>
                <a:spcPct val="115000"/>
              </a:lnSpc>
              <a:spcBef>
                <a:spcPts val="0"/>
              </a:spcBef>
              <a:spcAft>
                <a:spcPts val="0"/>
              </a:spcAft>
              <a:buClr>
                <a:srgbClr val="000022"/>
              </a:buClr>
              <a:buSzPts val="1400"/>
              <a:buFont typeface="Space Grotesk"/>
              <a:buChar char="●"/>
              <a:defRPr>
                <a:solidFill>
                  <a:srgbClr val="000022"/>
                </a:solidFill>
                <a:latin typeface="Space Grotesk"/>
                <a:ea typeface="Space Grotesk"/>
                <a:cs typeface="Space Grotesk"/>
                <a:sym typeface="Space Grotesk"/>
              </a:defRPr>
            </a:lvl4pPr>
            <a:lvl5pPr indent="-317500" lvl="4" marL="2286000">
              <a:lnSpc>
                <a:spcPct val="115000"/>
              </a:lnSpc>
              <a:spcBef>
                <a:spcPts val="0"/>
              </a:spcBef>
              <a:spcAft>
                <a:spcPts val="0"/>
              </a:spcAft>
              <a:buClr>
                <a:srgbClr val="000022"/>
              </a:buClr>
              <a:buSzPts val="1400"/>
              <a:buFont typeface="Space Grotesk"/>
              <a:buChar char="○"/>
              <a:defRPr>
                <a:solidFill>
                  <a:srgbClr val="000022"/>
                </a:solidFill>
                <a:latin typeface="Space Grotesk"/>
                <a:ea typeface="Space Grotesk"/>
                <a:cs typeface="Space Grotesk"/>
                <a:sym typeface="Space Grotesk"/>
              </a:defRPr>
            </a:lvl5pPr>
            <a:lvl6pPr indent="-317500" lvl="5" marL="2743200">
              <a:lnSpc>
                <a:spcPct val="115000"/>
              </a:lnSpc>
              <a:spcBef>
                <a:spcPts val="0"/>
              </a:spcBef>
              <a:spcAft>
                <a:spcPts val="0"/>
              </a:spcAft>
              <a:buClr>
                <a:srgbClr val="000022"/>
              </a:buClr>
              <a:buSzPts val="1400"/>
              <a:buFont typeface="Space Grotesk"/>
              <a:buChar char="■"/>
              <a:defRPr>
                <a:solidFill>
                  <a:srgbClr val="000022"/>
                </a:solidFill>
                <a:latin typeface="Space Grotesk"/>
                <a:ea typeface="Space Grotesk"/>
                <a:cs typeface="Space Grotesk"/>
                <a:sym typeface="Space Grotesk"/>
              </a:defRPr>
            </a:lvl6pPr>
            <a:lvl7pPr indent="-317500" lvl="6" marL="3200400">
              <a:lnSpc>
                <a:spcPct val="115000"/>
              </a:lnSpc>
              <a:spcBef>
                <a:spcPts val="0"/>
              </a:spcBef>
              <a:spcAft>
                <a:spcPts val="0"/>
              </a:spcAft>
              <a:buClr>
                <a:srgbClr val="000022"/>
              </a:buClr>
              <a:buSzPts val="1400"/>
              <a:buFont typeface="Space Grotesk"/>
              <a:buChar char="●"/>
              <a:defRPr>
                <a:solidFill>
                  <a:srgbClr val="000022"/>
                </a:solidFill>
                <a:latin typeface="Space Grotesk"/>
                <a:ea typeface="Space Grotesk"/>
                <a:cs typeface="Space Grotesk"/>
                <a:sym typeface="Space Grotesk"/>
              </a:defRPr>
            </a:lvl7pPr>
            <a:lvl8pPr indent="-317500" lvl="7" marL="3657600">
              <a:lnSpc>
                <a:spcPct val="115000"/>
              </a:lnSpc>
              <a:spcBef>
                <a:spcPts val="0"/>
              </a:spcBef>
              <a:spcAft>
                <a:spcPts val="0"/>
              </a:spcAft>
              <a:buClr>
                <a:srgbClr val="000022"/>
              </a:buClr>
              <a:buSzPts val="1400"/>
              <a:buFont typeface="Space Grotesk"/>
              <a:buChar char="○"/>
              <a:defRPr>
                <a:solidFill>
                  <a:srgbClr val="000022"/>
                </a:solidFill>
                <a:latin typeface="Space Grotesk"/>
                <a:ea typeface="Space Grotesk"/>
                <a:cs typeface="Space Grotesk"/>
                <a:sym typeface="Space Grotesk"/>
              </a:defRPr>
            </a:lvl8pPr>
            <a:lvl9pPr indent="-317500" lvl="8" marL="4114800">
              <a:lnSpc>
                <a:spcPct val="115000"/>
              </a:lnSpc>
              <a:spcBef>
                <a:spcPts val="0"/>
              </a:spcBef>
              <a:spcAft>
                <a:spcPts val="0"/>
              </a:spcAft>
              <a:buClr>
                <a:srgbClr val="000022"/>
              </a:buClr>
              <a:buSzPts val="1400"/>
              <a:buFont typeface="Space Grotesk"/>
              <a:buChar char="■"/>
              <a:defRPr>
                <a:solidFill>
                  <a:srgbClr val="000022"/>
                </a:solidFill>
                <a:latin typeface="Space Grotesk"/>
                <a:ea typeface="Space Grotesk"/>
                <a:cs typeface="Space Grotesk"/>
                <a:sym typeface="Space Grotesk"/>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2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2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vizzendata.com/2020/07/06/utilizing-gestalt-principles-to-improve-your-data-visualization-design" TargetMode="External"/><Relationship Id="rId4" Type="http://schemas.openxmlformats.org/officeDocument/2006/relationships/hyperlink" Target="https://uxcam.com/blog/gestalt-principles/" TargetMode="External"/><Relationship Id="rId5"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0427"/>
        </a:solidFill>
      </p:bgPr>
    </p:bg>
    <p:spTree>
      <p:nvGrpSpPr>
        <p:cNvPr id="222" name="Shape 222"/>
        <p:cNvGrpSpPr/>
        <p:nvPr/>
      </p:nvGrpSpPr>
      <p:grpSpPr>
        <a:xfrm>
          <a:off x="0" y="0"/>
          <a:ext cx="0" cy="0"/>
          <a:chOff x="0" y="0"/>
          <a:chExt cx="0" cy="0"/>
        </a:xfrm>
      </p:grpSpPr>
      <p:sp>
        <p:nvSpPr>
          <p:cNvPr id="223" name="Google Shape;223;p25"/>
          <p:cNvSpPr txBox="1"/>
          <p:nvPr/>
        </p:nvSpPr>
        <p:spPr>
          <a:xfrm>
            <a:off x="3915525" y="1110475"/>
            <a:ext cx="4968900" cy="1722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lang="pt-BR" sz="3700">
                <a:solidFill>
                  <a:schemeClr val="lt1"/>
                </a:solidFill>
                <a:latin typeface="Space Grotesk SemiBold"/>
                <a:ea typeface="Space Grotesk SemiBold"/>
                <a:cs typeface="Space Grotesk SemiBold"/>
                <a:sym typeface="Space Grotesk SemiBold"/>
              </a:rPr>
              <a:t>Business Intelligence e Análise Estatística</a:t>
            </a:r>
            <a:endParaRPr sz="3700">
              <a:solidFill>
                <a:schemeClr val="lt1"/>
              </a:solidFill>
              <a:latin typeface="Space Grotesk SemiBold"/>
              <a:ea typeface="Space Grotesk SemiBold"/>
              <a:cs typeface="Space Grotesk SemiBold"/>
              <a:sym typeface="Space Grotesk SemiBold"/>
            </a:endParaRPr>
          </a:p>
        </p:txBody>
      </p:sp>
      <p:sp>
        <p:nvSpPr>
          <p:cNvPr id="224" name="Google Shape;224;p25"/>
          <p:cNvSpPr txBox="1"/>
          <p:nvPr/>
        </p:nvSpPr>
        <p:spPr>
          <a:xfrm>
            <a:off x="3965725" y="261515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600"/>
              </a:spcAft>
              <a:buNone/>
            </a:pPr>
            <a:r>
              <a:rPr lang="pt-BR" sz="1600">
                <a:solidFill>
                  <a:srgbClr val="E1E7EC"/>
                </a:solidFill>
                <a:latin typeface="Space Grotesk"/>
                <a:ea typeface="Space Grotesk"/>
                <a:cs typeface="Space Grotesk"/>
                <a:sym typeface="Space Grotesk"/>
              </a:rPr>
              <a:t>Introdução a BI e Visualização de Dados</a:t>
            </a:r>
            <a:endParaRPr sz="1600">
              <a:solidFill>
                <a:srgbClr val="E1E7EC"/>
              </a:solidFill>
              <a:latin typeface="Space Grotesk"/>
              <a:ea typeface="Space Grotesk"/>
              <a:cs typeface="Space Grotesk"/>
              <a:sym typeface="Space Grotesk"/>
            </a:endParaRPr>
          </a:p>
        </p:txBody>
      </p:sp>
      <p:pic>
        <p:nvPicPr>
          <p:cNvPr id="225" name="Google Shape;225;p25"/>
          <p:cNvPicPr preferRelativeResize="0"/>
          <p:nvPr/>
        </p:nvPicPr>
        <p:blipFill rotWithShape="1">
          <a:blip r:embed="rId3">
            <a:alphaModFix/>
          </a:blip>
          <a:srcRect b="0" l="20493" r="20499" t="0"/>
          <a:stretch/>
        </p:blipFill>
        <p:spPr>
          <a:xfrm>
            <a:off x="601125" y="1110475"/>
            <a:ext cx="2921400" cy="3296100"/>
          </a:xfrm>
          <a:prstGeom prst="roundRect">
            <a:avLst>
              <a:gd fmla="val 484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4"/>
          <p:cNvSpPr txBox="1"/>
          <p:nvPr>
            <p:ph type="title"/>
          </p:nvPr>
        </p:nvSpPr>
        <p:spPr>
          <a:xfrm>
            <a:off x="311700" y="249142"/>
            <a:ext cx="3623400" cy="24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pt-BR"/>
              <a:t>Conexão</a:t>
            </a:r>
            <a:endParaRPr/>
          </a:p>
        </p:txBody>
      </p:sp>
      <p:sp>
        <p:nvSpPr>
          <p:cNvPr id="292" name="Google Shape;292;p34"/>
          <p:cNvSpPr txBox="1"/>
          <p:nvPr/>
        </p:nvSpPr>
        <p:spPr>
          <a:xfrm>
            <a:off x="396925" y="1317675"/>
            <a:ext cx="8506800" cy="29556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50000"/>
              </a:lnSpc>
              <a:spcBef>
                <a:spcPts val="0"/>
              </a:spcBef>
              <a:spcAft>
                <a:spcPts val="0"/>
              </a:spcAft>
              <a:buClr>
                <a:srgbClr val="02024A"/>
              </a:buClr>
              <a:buSzPts val="2200"/>
              <a:buFont typeface="Proxima Nova"/>
              <a:buChar char="●"/>
            </a:pPr>
            <a:r>
              <a:rPr lang="pt-BR" sz="2200">
                <a:solidFill>
                  <a:srgbClr val="02024A"/>
                </a:solidFill>
                <a:latin typeface="Proxima Nova"/>
                <a:ea typeface="Proxima Nova"/>
                <a:cs typeface="Proxima Nova"/>
                <a:sym typeface="Proxima Nova"/>
              </a:rPr>
              <a:t>Tendemos a considerar objetos fisicamente conectados como parte de um grupo.</a:t>
            </a:r>
            <a:endParaRPr sz="2200">
              <a:solidFill>
                <a:srgbClr val="02024A"/>
              </a:solidFill>
              <a:latin typeface="Proxima Nova"/>
              <a:ea typeface="Proxima Nova"/>
              <a:cs typeface="Proxima Nova"/>
              <a:sym typeface="Proxima Nova"/>
            </a:endParaRPr>
          </a:p>
          <a:p>
            <a:pPr indent="-368300" lvl="0" marL="457200" marR="0" rtl="0" algn="l">
              <a:lnSpc>
                <a:spcPct val="150000"/>
              </a:lnSpc>
              <a:spcBef>
                <a:spcPts val="0"/>
              </a:spcBef>
              <a:spcAft>
                <a:spcPts val="0"/>
              </a:spcAft>
              <a:buClr>
                <a:srgbClr val="02024A"/>
              </a:buClr>
              <a:buSzPts val="2200"/>
              <a:buFont typeface="Proxima Nova"/>
              <a:buChar char="●"/>
            </a:pPr>
            <a:r>
              <a:rPr lang="pt-BR" sz="2200">
                <a:solidFill>
                  <a:srgbClr val="02024A"/>
                </a:solidFill>
                <a:latin typeface="Proxima Nova"/>
                <a:ea typeface="Proxima Nova"/>
                <a:cs typeface="Proxima Nova"/>
                <a:sym typeface="Proxima Nova"/>
              </a:rPr>
              <a:t>A propriedade conectiva normalmente tem um valor associativo mais forte do que cor, tamanho ou forma similar</a:t>
            </a:r>
            <a:endParaRPr sz="2200">
              <a:solidFill>
                <a:srgbClr val="02024A"/>
              </a:solidFill>
              <a:latin typeface="Proxima Nova"/>
              <a:ea typeface="Proxima Nova"/>
              <a:cs typeface="Proxima Nova"/>
              <a:sym typeface="Proxima Nova"/>
            </a:endParaRPr>
          </a:p>
        </p:txBody>
      </p:sp>
      <p:pic>
        <p:nvPicPr>
          <p:cNvPr id="293" name="Google Shape;293;p34"/>
          <p:cNvPicPr preferRelativeResize="0"/>
          <p:nvPr/>
        </p:nvPicPr>
        <p:blipFill>
          <a:blip r:embed="rId3">
            <a:alphaModFix/>
          </a:blip>
          <a:stretch>
            <a:fillRect/>
          </a:stretch>
        </p:blipFill>
        <p:spPr>
          <a:xfrm>
            <a:off x="4977840" y="3449325"/>
            <a:ext cx="3878235" cy="1512150"/>
          </a:xfrm>
          <a:prstGeom prst="rect">
            <a:avLst/>
          </a:prstGeom>
          <a:noFill/>
          <a:ln>
            <a:noFill/>
          </a:ln>
        </p:spPr>
      </p:pic>
      <p:pic>
        <p:nvPicPr>
          <p:cNvPr id="294" name="Google Shape;294;p34"/>
          <p:cNvPicPr preferRelativeResize="0"/>
          <p:nvPr/>
        </p:nvPicPr>
        <p:blipFill>
          <a:blip r:embed="rId4">
            <a:alphaModFix/>
          </a:blip>
          <a:stretch>
            <a:fillRect/>
          </a:stretch>
        </p:blipFill>
        <p:spPr>
          <a:xfrm>
            <a:off x="1929325" y="3566919"/>
            <a:ext cx="1509050" cy="14738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5"/>
          <p:cNvSpPr txBox="1"/>
          <p:nvPr>
            <p:ph type="title"/>
          </p:nvPr>
        </p:nvSpPr>
        <p:spPr>
          <a:xfrm>
            <a:off x="311700" y="150383"/>
            <a:ext cx="3623400" cy="24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65131"/>
              <a:buFont typeface="Arial"/>
              <a:buNone/>
            </a:pPr>
            <a:r>
              <a:rPr lang="pt-BR" sz="1520">
                <a:solidFill>
                  <a:srgbClr val="170087"/>
                </a:solidFill>
                <a:latin typeface="Space Grotesk SemiBold"/>
                <a:ea typeface="Space Grotesk SemiBold"/>
                <a:cs typeface="Space Grotesk SemiBold"/>
                <a:sym typeface="Space Grotesk SemiBold"/>
              </a:rPr>
              <a:t>Leituras Complementares</a:t>
            </a:r>
            <a:endParaRPr sz="1520">
              <a:solidFill>
                <a:srgbClr val="170087"/>
              </a:solidFill>
              <a:latin typeface="Space Grotesk SemiBold"/>
              <a:ea typeface="Space Grotesk SemiBold"/>
              <a:cs typeface="Space Grotesk SemiBold"/>
              <a:sym typeface="Space Grotesk SemiBold"/>
            </a:endParaRPr>
          </a:p>
        </p:txBody>
      </p:sp>
      <p:sp>
        <p:nvSpPr>
          <p:cNvPr id="300" name="Google Shape;300;p35"/>
          <p:cNvSpPr txBox="1"/>
          <p:nvPr/>
        </p:nvSpPr>
        <p:spPr>
          <a:xfrm>
            <a:off x="413775" y="1033875"/>
            <a:ext cx="7999800" cy="1339200"/>
          </a:xfrm>
          <a:prstGeom prst="rect">
            <a:avLst/>
          </a:prstGeom>
          <a:noFill/>
          <a:ln>
            <a:noFill/>
          </a:ln>
        </p:spPr>
        <p:txBody>
          <a:bodyPr anchorCtr="0" anchor="t" bIns="91425" lIns="91425" spcFirstLastPara="1" rIns="91425" wrap="square" tIns="91425">
            <a:spAutoFit/>
          </a:bodyPr>
          <a:lstStyle/>
          <a:p>
            <a:pPr indent="-323850" lvl="0" marL="457200" rtl="0" algn="l">
              <a:spcBef>
                <a:spcPts val="0"/>
              </a:spcBef>
              <a:spcAft>
                <a:spcPts val="0"/>
              </a:spcAft>
              <a:buClr>
                <a:srgbClr val="02024A"/>
              </a:buClr>
              <a:buSzPts val="1500"/>
              <a:buFont typeface="Space Grotesk"/>
              <a:buChar char="●"/>
            </a:pPr>
            <a:r>
              <a:rPr lang="pt-BR" sz="1500" u="sng">
                <a:solidFill>
                  <a:schemeClr val="hlink"/>
                </a:solidFill>
                <a:latin typeface="Space Grotesk"/>
                <a:ea typeface="Space Grotesk"/>
                <a:cs typeface="Space Grotesk"/>
                <a:sym typeface="Space Grotesk"/>
                <a:hlinkClick r:id="rId3"/>
              </a:rPr>
              <a:t>https://vizzendata.com/2020/07/06/utilizing-gestalt-principles-to-improve-your-data-visualization-design</a:t>
            </a:r>
            <a:endParaRPr sz="1500">
              <a:solidFill>
                <a:srgbClr val="02024A"/>
              </a:solidFill>
              <a:latin typeface="Space Grotesk"/>
              <a:ea typeface="Space Grotesk"/>
              <a:cs typeface="Space Grotesk"/>
              <a:sym typeface="Space Grotesk"/>
            </a:endParaRPr>
          </a:p>
          <a:p>
            <a:pPr indent="-323850" lvl="0" marL="457200" rtl="0" algn="l">
              <a:spcBef>
                <a:spcPts val="0"/>
              </a:spcBef>
              <a:spcAft>
                <a:spcPts val="0"/>
              </a:spcAft>
              <a:buClr>
                <a:srgbClr val="02024A"/>
              </a:buClr>
              <a:buSzPts val="1500"/>
              <a:buFont typeface="Space Grotesk"/>
              <a:buChar char="●"/>
            </a:pPr>
            <a:r>
              <a:rPr lang="pt-BR" sz="1500" u="sng">
                <a:solidFill>
                  <a:schemeClr val="hlink"/>
                </a:solidFill>
                <a:latin typeface="Space Grotesk"/>
                <a:ea typeface="Space Grotesk"/>
                <a:cs typeface="Space Grotesk"/>
                <a:sym typeface="Space Grotesk"/>
                <a:hlinkClick r:id="rId4"/>
              </a:rPr>
              <a:t>https://uxcam.com/blog/gestalt-principles/</a:t>
            </a:r>
            <a:endParaRPr sz="1500">
              <a:solidFill>
                <a:srgbClr val="02024A"/>
              </a:solidFill>
              <a:latin typeface="Space Grotesk"/>
              <a:ea typeface="Space Grotesk"/>
              <a:cs typeface="Space Grotesk"/>
              <a:sym typeface="Space Grotesk"/>
            </a:endParaRPr>
          </a:p>
          <a:p>
            <a:pPr indent="0" lvl="0" marL="0" rtl="0" algn="l">
              <a:spcBef>
                <a:spcPts val="0"/>
              </a:spcBef>
              <a:spcAft>
                <a:spcPts val="0"/>
              </a:spcAft>
              <a:buNone/>
            </a:pPr>
            <a:r>
              <a:t/>
            </a:r>
            <a:endParaRPr sz="1500">
              <a:solidFill>
                <a:srgbClr val="02024A"/>
              </a:solidFill>
              <a:latin typeface="Space Grotesk"/>
              <a:ea typeface="Space Grotesk"/>
              <a:cs typeface="Space Grotesk"/>
              <a:sym typeface="Space Grotesk"/>
            </a:endParaRPr>
          </a:p>
          <a:p>
            <a:pPr indent="0" lvl="0" marL="0" rtl="0" algn="l">
              <a:spcBef>
                <a:spcPts val="0"/>
              </a:spcBef>
              <a:spcAft>
                <a:spcPts val="0"/>
              </a:spcAft>
              <a:buNone/>
            </a:pPr>
            <a:r>
              <a:t/>
            </a:r>
            <a:endParaRPr sz="1500">
              <a:solidFill>
                <a:srgbClr val="02024A"/>
              </a:solidFill>
              <a:latin typeface="Space Grotesk"/>
              <a:ea typeface="Space Grotesk"/>
              <a:cs typeface="Space Grotesk"/>
              <a:sym typeface="Space Grotesk"/>
            </a:endParaRPr>
          </a:p>
        </p:txBody>
      </p:sp>
      <p:pic>
        <p:nvPicPr>
          <p:cNvPr id="301" name="Google Shape;301;p35"/>
          <p:cNvPicPr preferRelativeResize="0"/>
          <p:nvPr/>
        </p:nvPicPr>
        <p:blipFill>
          <a:blip r:embed="rId5">
            <a:alphaModFix/>
          </a:blip>
          <a:stretch>
            <a:fillRect/>
          </a:stretch>
        </p:blipFill>
        <p:spPr>
          <a:xfrm>
            <a:off x="-514575" y="3315088"/>
            <a:ext cx="3709850" cy="37098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22"/>
        </a:solidFill>
      </p:bgPr>
    </p:bg>
    <p:spTree>
      <p:nvGrpSpPr>
        <p:cNvPr id="229" name="Shape 229"/>
        <p:cNvGrpSpPr/>
        <p:nvPr/>
      </p:nvGrpSpPr>
      <p:grpSpPr>
        <a:xfrm>
          <a:off x="0" y="0"/>
          <a:ext cx="0" cy="0"/>
          <a:chOff x="0" y="0"/>
          <a:chExt cx="0" cy="0"/>
        </a:xfrm>
      </p:grpSpPr>
      <p:sp>
        <p:nvSpPr>
          <p:cNvPr id="230" name="Google Shape;230;p26"/>
          <p:cNvSpPr txBox="1"/>
          <p:nvPr>
            <p:ph type="title"/>
          </p:nvPr>
        </p:nvSpPr>
        <p:spPr>
          <a:xfrm>
            <a:off x="311700" y="249142"/>
            <a:ext cx="3623400" cy="24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5131"/>
              <a:buNone/>
            </a:pPr>
            <a:r>
              <a:rPr lang="pt-BR" sz="1520">
                <a:solidFill>
                  <a:schemeClr val="lt1"/>
                </a:solidFill>
                <a:latin typeface="Space Grotesk SemiBold"/>
                <a:ea typeface="Space Grotesk SemiBold"/>
                <a:cs typeface="Space Grotesk SemiBold"/>
                <a:sym typeface="Space Grotesk SemiBold"/>
              </a:rPr>
              <a:t>Agenda</a:t>
            </a:r>
            <a:endParaRPr sz="1520">
              <a:solidFill>
                <a:schemeClr val="lt1"/>
              </a:solidFill>
              <a:latin typeface="Space Grotesk SemiBold"/>
              <a:ea typeface="Space Grotesk SemiBold"/>
              <a:cs typeface="Space Grotesk SemiBold"/>
              <a:sym typeface="Space Grotesk SemiBold"/>
            </a:endParaRPr>
          </a:p>
        </p:txBody>
      </p:sp>
      <p:cxnSp>
        <p:nvCxnSpPr>
          <p:cNvPr id="231" name="Google Shape;231;p26"/>
          <p:cNvCxnSpPr/>
          <p:nvPr/>
        </p:nvCxnSpPr>
        <p:spPr>
          <a:xfrm>
            <a:off x="-14150" y="558925"/>
            <a:ext cx="3146400" cy="0"/>
          </a:xfrm>
          <a:prstGeom prst="straightConnector1">
            <a:avLst/>
          </a:prstGeom>
          <a:noFill/>
          <a:ln cap="flat" cmpd="sng" w="19050">
            <a:solidFill>
              <a:srgbClr val="AEFFC1"/>
            </a:solidFill>
            <a:prstDash val="solid"/>
            <a:round/>
            <a:headEnd len="med" w="med" type="none"/>
            <a:tailEnd len="med" w="med" type="none"/>
          </a:ln>
        </p:spPr>
      </p:cxnSp>
      <p:sp>
        <p:nvSpPr>
          <p:cNvPr id="232" name="Google Shape;232;p26"/>
          <p:cNvSpPr txBox="1"/>
          <p:nvPr/>
        </p:nvSpPr>
        <p:spPr>
          <a:xfrm>
            <a:off x="817567" y="908886"/>
            <a:ext cx="1950600" cy="104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3500">
                <a:solidFill>
                  <a:srgbClr val="EEE6E4"/>
                </a:solidFill>
                <a:latin typeface="Space Grotesk Light"/>
                <a:ea typeface="Space Grotesk Light"/>
                <a:cs typeface="Space Grotesk Light"/>
                <a:sym typeface="Space Grotesk Light"/>
              </a:rPr>
              <a:t>01</a:t>
            </a:r>
            <a:endParaRPr sz="3500">
              <a:solidFill>
                <a:srgbClr val="EEE6E4"/>
              </a:solidFill>
              <a:latin typeface="Space Grotesk Light"/>
              <a:ea typeface="Space Grotesk Light"/>
              <a:cs typeface="Space Grotesk Light"/>
              <a:sym typeface="Space Grotesk Light"/>
            </a:endParaRPr>
          </a:p>
        </p:txBody>
      </p:sp>
      <p:sp>
        <p:nvSpPr>
          <p:cNvPr id="233" name="Google Shape;233;p26"/>
          <p:cNvSpPr txBox="1"/>
          <p:nvPr/>
        </p:nvSpPr>
        <p:spPr>
          <a:xfrm flipH="1">
            <a:off x="2768175" y="1195223"/>
            <a:ext cx="5573100" cy="4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600">
                <a:solidFill>
                  <a:srgbClr val="AEFFC1"/>
                </a:solidFill>
                <a:latin typeface="Space Grotesk Medium"/>
                <a:ea typeface="Space Grotesk Medium"/>
                <a:cs typeface="Space Grotesk Medium"/>
                <a:sym typeface="Space Grotesk Medium"/>
              </a:rPr>
              <a:t>Saturação Visual</a:t>
            </a:r>
            <a:endParaRPr sz="1600">
              <a:solidFill>
                <a:srgbClr val="AEFFC1"/>
              </a:solidFill>
              <a:latin typeface="Space Grotesk Medium"/>
              <a:ea typeface="Space Grotesk Medium"/>
              <a:cs typeface="Space Grotesk Medium"/>
              <a:sym typeface="Space Grotesk Medium"/>
            </a:endParaRPr>
          </a:p>
        </p:txBody>
      </p:sp>
      <p:sp>
        <p:nvSpPr>
          <p:cNvPr id="234" name="Google Shape;234;p26"/>
          <p:cNvSpPr txBox="1"/>
          <p:nvPr/>
        </p:nvSpPr>
        <p:spPr>
          <a:xfrm>
            <a:off x="817567" y="1534387"/>
            <a:ext cx="1950600" cy="104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3500">
                <a:solidFill>
                  <a:srgbClr val="EEE6E4"/>
                </a:solidFill>
                <a:latin typeface="Space Grotesk Light"/>
                <a:ea typeface="Space Grotesk Light"/>
                <a:cs typeface="Space Grotesk Light"/>
                <a:sym typeface="Space Grotesk Light"/>
              </a:rPr>
              <a:t>02</a:t>
            </a:r>
            <a:endParaRPr sz="3500">
              <a:solidFill>
                <a:srgbClr val="EEE6E4"/>
              </a:solidFill>
              <a:latin typeface="Space Grotesk Light"/>
              <a:ea typeface="Space Grotesk Light"/>
              <a:cs typeface="Space Grotesk Light"/>
              <a:sym typeface="Space Grotesk Light"/>
            </a:endParaRPr>
          </a:p>
        </p:txBody>
      </p:sp>
      <p:sp>
        <p:nvSpPr>
          <p:cNvPr id="235" name="Google Shape;235;p26"/>
          <p:cNvSpPr txBox="1"/>
          <p:nvPr/>
        </p:nvSpPr>
        <p:spPr>
          <a:xfrm flipH="1">
            <a:off x="2768175" y="1820723"/>
            <a:ext cx="5573100" cy="468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600">
                <a:solidFill>
                  <a:srgbClr val="AEFFC1"/>
                </a:solidFill>
                <a:latin typeface="Space Grotesk Medium"/>
                <a:ea typeface="Space Grotesk Medium"/>
                <a:cs typeface="Space Grotesk Medium"/>
                <a:sym typeface="Space Grotesk Medium"/>
              </a:rPr>
              <a:t>Carga Cognitiva</a:t>
            </a:r>
            <a:endParaRPr sz="1600">
              <a:solidFill>
                <a:srgbClr val="AEFFC1"/>
              </a:solidFill>
              <a:latin typeface="Space Grotesk Medium"/>
              <a:ea typeface="Space Grotesk Medium"/>
              <a:cs typeface="Space Grotesk Medium"/>
              <a:sym typeface="Space Grotesk Medium"/>
            </a:endParaRPr>
          </a:p>
        </p:txBody>
      </p:sp>
      <p:sp>
        <p:nvSpPr>
          <p:cNvPr id="236" name="Google Shape;236;p26"/>
          <p:cNvSpPr txBox="1"/>
          <p:nvPr/>
        </p:nvSpPr>
        <p:spPr>
          <a:xfrm>
            <a:off x="817567" y="2156180"/>
            <a:ext cx="1950600" cy="1041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3500">
                <a:solidFill>
                  <a:srgbClr val="EEE6E4"/>
                </a:solidFill>
                <a:latin typeface="Space Grotesk Light"/>
                <a:ea typeface="Space Grotesk Light"/>
                <a:cs typeface="Space Grotesk Light"/>
                <a:sym typeface="Space Grotesk Light"/>
              </a:rPr>
              <a:t>03</a:t>
            </a:r>
            <a:endParaRPr sz="3500">
              <a:solidFill>
                <a:srgbClr val="EEE6E4"/>
              </a:solidFill>
              <a:latin typeface="Space Grotesk Light"/>
              <a:ea typeface="Space Grotesk Light"/>
              <a:cs typeface="Space Grotesk Light"/>
              <a:sym typeface="Space Grotesk Light"/>
            </a:endParaRPr>
          </a:p>
        </p:txBody>
      </p:sp>
      <p:sp>
        <p:nvSpPr>
          <p:cNvPr id="237" name="Google Shape;237;p26"/>
          <p:cNvSpPr txBox="1"/>
          <p:nvPr/>
        </p:nvSpPr>
        <p:spPr>
          <a:xfrm flipH="1">
            <a:off x="2800315" y="2332183"/>
            <a:ext cx="5573100" cy="676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1600">
                <a:solidFill>
                  <a:srgbClr val="AEFFC1"/>
                </a:solidFill>
                <a:latin typeface="Space Grotesk Medium"/>
                <a:ea typeface="Space Grotesk Medium"/>
                <a:cs typeface="Space Grotesk Medium"/>
                <a:sym typeface="Space Grotesk Medium"/>
              </a:rPr>
              <a:t>Princípios</a:t>
            </a:r>
            <a:r>
              <a:rPr lang="pt-BR" sz="1600">
                <a:solidFill>
                  <a:srgbClr val="AEFFC1"/>
                </a:solidFill>
                <a:latin typeface="Space Grotesk Medium"/>
                <a:ea typeface="Space Grotesk Medium"/>
                <a:cs typeface="Space Grotesk Medium"/>
                <a:sym typeface="Space Grotesk Medium"/>
              </a:rPr>
              <a:t> de Gestalt</a:t>
            </a:r>
            <a:endParaRPr sz="1600">
              <a:solidFill>
                <a:srgbClr val="AEFFC1"/>
              </a:solidFill>
              <a:latin typeface="Space Grotesk Medium"/>
              <a:ea typeface="Space Grotesk Medium"/>
              <a:cs typeface="Space Grotesk Medium"/>
              <a:sym typeface="Space Grotesk Medium"/>
            </a:endParaRPr>
          </a:p>
        </p:txBody>
      </p:sp>
      <p:sp>
        <p:nvSpPr>
          <p:cNvPr id="238" name="Google Shape;238;p26"/>
          <p:cNvSpPr/>
          <p:nvPr/>
        </p:nvSpPr>
        <p:spPr>
          <a:xfrm rot="5400000">
            <a:off x="1946325" y="1349275"/>
            <a:ext cx="185400" cy="160500"/>
          </a:xfrm>
          <a:prstGeom prst="triangle">
            <a:avLst>
              <a:gd fmla="val 50000" name="adj"/>
            </a:avLst>
          </a:prstGeom>
          <a:solidFill>
            <a:srgbClr val="FFE36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7"/>
          <p:cNvSpPr txBox="1"/>
          <p:nvPr/>
        </p:nvSpPr>
        <p:spPr>
          <a:xfrm>
            <a:off x="712300" y="1335950"/>
            <a:ext cx="66906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2600">
                <a:solidFill>
                  <a:srgbClr val="02024A"/>
                </a:solidFill>
                <a:latin typeface="Space Grotesk"/>
                <a:ea typeface="Space Grotesk"/>
                <a:cs typeface="Space Grotesk"/>
                <a:sym typeface="Space Grotesk"/>
              </a:rPr>
              <a:t>Carga cognitiva</a:t>
            </a:r>
            <a:endParaRPr b="1" sz="2600">
              <a:solidFill>
                <a:srgbClr val="02024A"/>
              </a:solidFill>
              <a:latin typeface="Space Grotesk"/>
              <a:ea typeface="Space Grotesk"/>
              <a:cs typeface="Space Grotesk"/>
              <a:sym typeface="Space Grotesk"/>
            </a:endParaRPr>
          </a:p>
          <a:p>
            <a:pPr indent="-342900" lvl="0" marL="457200" rtl="0" algn="l">
              <a:spcBef>
                <a:spcPts val="0"/>
              </a:spcBef>
              <a:spcAft>
                <a:spcPts val="0"/>
              </a:spcAft>
              <a:buClr>
                <a:srgbClr val="02024A"/>
              </a:buClr>
              <a:buSzPts val="1800"/>
              <a:buFont typeface="Space Grotesk"/>
              <a:buChar char="●"/>
            </a:pPr>
            <a:r>
              <a:rPr lang="pt-BR" sz="1800">
                <a:solidFill>
                  <a:srgbClr val="02024A"/>
                </a:solidFill>
                <a:latin typeface="Space Grotesk"/>
                <a:ea typeface="Space Grotesk"/>
                <a:cs typeface="Space Grotesk"/>
                <a:sym typeface="Space Grotesk"/>
              </a:rPr>
              <a:t>É o esforço mental exigido para aprender novas informações.</a:t>
            </a:r>
            <a:endParaRPr sz="1800">
              <a:solidFill>
                <a:srgbClr val="02024A"/>
              </a:solidFill>
              <a:latin typeface="Space Grotesk"/>
              <a:ea typeface="Space Grotesk"/>
              <a:cs typeface="Space Grotesk"/>
              <a:sym typeface="Space Grotesk"/>
            </a:endParaRPr>
          </a:p>
          <a:p>
            <a:pPr indent="-342900" lvl="0" marL="457200" rtl="0" algn="l">
              <a:spcBef>
                <a:spcPts val="0"/>
              </a:spcBef>
              <a:spcAft>
                <a:spcPts val="0"/>
              </a:spcAft>
              <a:buClr>
                <a:srgbClr val="02024A"/>
              </a:buClr>
              <a:buSzPts val="1800"/>
              <a:buFont typeface="Space Grotesk"/>
              <a:buChar char="●"/>
            </a:pPr>
            <a:r>
              <a:rPr lang="pt-BR" sz="1800">
                <a:solidFill>
                  <a:srgbClr val="02024A"/>
                </a:solidFill>
                <a:latin typeface="Space Grotesk"/>
                <a:ea typeface="Space Grotesk"/>
                <a:cs typeface="Space Grotesk"/>
                <a:sym typeface="Space Grotesk"/>
              </a:rPr>
              <a:t>Sentimos a carga cognitiva o tempo todo.</a:t>
            </a:r>
            <a:endParaRPr sz="1800">
              <a:solidFill>
                <a:srgbClr val="02024A"/>
              </a:solidFill>
              <a:latin typeface="Space Grotesk"/>
              <a:ea typeface="Space Grotesk"/>
              <a:cs typeface="Space Grotesk"/>
              <a:sym typeface="Space Grotesk"/>
            </a:endParaRPr>
          </a:p>
          <a:p>
            <a:pPr indent="-342900" lvl="0" marL="457200" rtl="0" algn="l">
              <a:spcBef>
                <a:spcPts val="0"/>
              </a:spcBef>
              <a:spcAft>
                <a:spcPts val="0"/>
              </a:spcAft>
              <a:buClr>
                <a:srgbClr val="02024A"/>
              </a:buClr>
              <a:buSzPts val="1800"/>
              <a:buFont typeface="Space Grotesk"/>
              <a:buChar char="●"/>
            </a:pPr>
            <a:r>
              <a:rPr lang="pt-BR" sz="1800">
                <a:solidFill>
                  <a:srgbClr val="02024A"/>
                </a:solidFill>
                <a:latin typeface="Space Grotesk"/>
                <a:ea typeface="Space Grotesk"/>
                <a:cs typeface="Space Grotesk"/>
                <a:sym typeface="Space Grotesk"/>
              </a:rPr>
              <a:t>Nossa meta é </a:t>
            </a:r>
            <a:r>
              <a:rPr lang="pt-BR" sz="1800">
                <a:solidFill>
                  <a:srgbClr val="02024A"/>
                </a:solidFill>
                <a:latin typeface="Space Grotesk"/>
                <a:ea typeface="Space Grotesk"/>
                <a:cs typeface="Space Grotesk"/>
                <a:sym typeface="Space Grotesk"/>
              </a:rPr>
              <a:t>reduzir a carga</a:t>
            </a:r>
            <a:r>
              <a:rPr lang="pt-BR" sz="1800">
                <a:solidFill>
                  <a:srgbClr val="02024A"/>
                </a:solidFill>
                <a:latin typeface="Space Grotesk"/>
                <a:ea typeface="Space Grotesk"/>
                <a:cs typeface="Space Grotesk"/>
                <a:sym typeface="Space Grotesk"/>
              </a:rPr>
              <a:t> cognitiva a todo momento.</a:t>
            </a:r>
            <a:endParaRPr sz="1800">
              <a:solidFill>
                <a:srgbClr val="02024A"/>
              </a:solidFill>
              <a:latin typeface="Space Grotesk"/>
              <a:ea typeface="Space Grotesk"/>
              <a:cs typeface="Space Grotesk"/>
              <a:sym typeface="Space Grotesk"/>
            </a:endParaRPr>
          </a:p>
          <a:p>
            <a:pPr indent="0" lvl="0" marL="0" rtl="0" algn="l">
              <a:spcBef>
                <a:spcPts val="0"/>
              </a:spcBef>
              <a:spcAft>
                <a:spcPts val="0"/>
              </a:spcAft>
              <a:buNone/>
            </a:pPr>
            <a:r>
              <a:t/>
            </a:r>
            <a:endParaRPr/>
          </a:p>
        </p:txBody>
      </p:sp>
      <p:sp>
        <p:nvSpPr>
          <p:cNvPr id="244" name="Google Shape;244;p27"/>
          <p:cNvSpPr txBox="1"/>
          <p:nvPr>
            <p:ph type="title"/>
          </p:nvPr>
        </p:nvSpPr>
        <p:spPr>
          <a:xfrm>
            <a:off x="311700" y="249142"/>
            <a:ext cx="3623400" cy="24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5131"/>
              <a:buNone/>
            </a:pPr>
            <a:r>
              <a:rPr lang="pt-BR" sz="1520">
                <a:solidFill>
                  <a:srgbClr val="212121"/>
                </a:solidFill>
                <a:latin typeface="Space Grotesk SemiBold"/>
                <a:ea typeface="Space Grotesk SemiBold"/>
                <a:cs typeface="Space Grotesk SemiBold"/>
                <a:sym typeface="Space Grotesk SemiBold"/>
              </a:rPr>
              <a:t>Saturação visual</a:t>
            </a:r>
            <a:endParaRPr sz="1520">
              <a:solidFill>
                <a:srgbClr val="212121"/>
              </a:solidFill>
              <a:latin typeface="Space Grotesk SemiBold"/>
              <a:ea typeface="Space Grotesk SemiBold"/>
              <a:cs typeface="Space Grotesk SemiBold"/>
              <a:sym typeface="Space Grotesk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nvSpPr>
        <p:spPr>
          <a:xfrm>
            <a:off x="712300" y="1335950"/>
            <a:ext cx="6690600" cy="23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pt-BR" sz="2600">
                <a:solidFill>
                  <a:srgbClr val="02024A"/>
                </a:solidFill>
                <a:latin typeface="Space Grotesk"/>
                <a:ea typeface="Space Grotesk"/>
                <a:cs typeface="Space Grotesk"/>
                <a:sym typeface="Space Grotesk"/>
              </a:rPr>
              <a:t>Princípios de gestalt</a:t>
            </a:r>
            <a:endParaRPr b="1" sz="2600">
              <a:solidFill>
                <a:srgbClr val="02024A"/>
              </a:solidFill>
              <a:latin typeface="Space Grotesk"/>
              <a:ea typeface="Space Grotesk"/>
              <a:cs typeface="Space Grotesk"/>
              <a:sym typeface="Space Grotesk"/>
            </a:endParaRPr>
          </a:p>
          <a:p>
            <a:pPr indent="-342900" lvl="0" marL="457200" rtl="0" algn="l">
              <a:spcBef>
                <a:spcPts val="0"/>
              </a:spcBef>
              <a:spcAft>
                <a:spcPts val="0"/>
              </a:spcAft>
              <a:buClr>
                <a:srgbClr val="02024A"/>
              </a:buClr>
              <a:buSzPts val="1800"/>
              <a:buFont typeface="Space Grotesk"/>
              <a:buChar char="●"/>
            </a:pPr>
            <a:r>
              <a:rPr lang="pt-BR" sz="1800">
                <a:solidFill>
                  <a:srgbClr val="02024A"/>
                </a:solidFill>
                <a:latin typeface="Space Grotesk"/>
                <a:ea typeface="Space Grotesk"/>
                <a:cs typeface="Space Grotesk"/>
                <a:sym typeface="Space Grotesk"/>
              </a:rPr>
              <a:t>Como as pessoas percebem a ordem do mundo ao redor.</a:t>
            </a:r>
            <a:endParaRPr sz="1800">
              <a:solidFill>
                <a:srgbClr val="02024A"/>
              </a:solidFill>
              <a:latin typeface="Space Grotesk"/>
              <a:ea typeface="Space Grotesk"/>
              <a:cs typeface="Space Grotesk"/>
              <a:sym typeface="Space Grotesk"/>
            </a:endParaRPr>
          </a:p>
          <a:p>
            <a:pPr indent="-342900" lvl="0" marL="457200" rtl="0" algn="l">
              <a:spcBef>
                <a:spcPts val="0"/>
              </a:spcBef>
              <a:spcAft>
                <a:spcPts val="0"/>
              </a:spcAft>
              <a:buClr>
                <a:srgbClr val="02024A"/>
              </a:buClr>
              <a:buSzPts val="1800"/>
              <a:buFont typeface="Space Grotesk"/>
              <a:buChar char="●"/>
            </a:pPr>
            <a:r>
              <a:rPr lang="pt-BR" sz="1800">
                <a:solidFill>
                  <a:srgbClr val="02024A"/>
                </a:solidFill>
                <a:latin typeface="Space Grotesk"/>
                <a:ea typeface="Space Grotesk"/>
                <a:cs typeface="Space Grotesk"/>
                <a:sym typeface="Space Grotesk"/>
              </a:rPr>
              <a:t>Elaborou os princípios da percepção visual, que definem como as pessoas interagem e produzem ordem a partir de estímulos visuais</a:t>
            </a:r>
            <a:endParaRPr sz="1800">
              <a:solidFill>
                <a:srgbClr val="02024A"/>
              </a:solidFill>
              <a:latin typeface="Space Grotesk"/>
              <a:ea typeface="Space Grotesk"/>
              <a:cs typeface="Space Grotesk"/>
              <a:sym typeface="Space Grotesk"/>
            </a:endParaRPr>
          </a:p>
          <a:p>
            <a:pPr indent="0" lvl="0" marL="0" rtl="0" algn="l">
              <a:spcBef>
                <a:spcPts val="0"/>
              </a:spcBef>
              <a:spcAft>
                <a:spcPts val="0"/>
              </a:spcAft>
              <a:buNone/>
            </a:pPr>
            <a:r>
              <a:t/>
            </a:r>
            <a:endParaRPr b="1" sz="2600">
              <a:solidFill>
                <a:srgbClr val="02024A"/>
              </a:solidFill>
              <a:latin typeface="Space Grotesk"/>
              <a:ea typeface="Space Grotesk"/>
              <a:cs typeface="Space Grotesk"/>
              <a:sym typeface="Space Grotesk"/>
            </a:endParaRPr>
          </a:p>
        </p:txBody>
      </p:sp>
      <p:sp>
        <p:nvSpPr>
          <p:cNvPr id="250" name="Google Shape;250;p28"/>
          <p:cNvSpPr txBox="1"/>
          <p:nvPr>
            <p:ph type="title"/>
          </p:nvPr>
        </p:nvSpPr>
        <p:spPr>
          <a:xfrm>
            <a:off x="311700" y="249142"/>
            <a:ext cx="3623400" cy="243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5131"/>
              <a:buNone/>
            </a:pPr>
            <a:r>
              <a:rPr lang="pt-BR" sz="1520">
                <a:solidFill>
                  <a:srgbClr val="212121"/>
                </a:solidFill>
                <a:latin typeface="Space Grotesk SemiBold"/>
                <a:ea typeface="Space Grotesk SemiBold"/>
                <a:cs typeface="Space Grotesk SemiBold"/>
                <a:sym typeface="Space Grotesk SemiBold"/>
              </a:rPr>
              <a:t>Saturação visual</a:t>
            </a:r>
            <a:endParaRPr sz="1520">
              <a:solidFill>
                <a:srgbClr val="212121"/>
              </a:solidFill>
              <a:latin typeface="Space Grotesk SemiBold"/>
              <a:ea typeface="Space Grotesk SemiBold"/>
              <a:cs typeface="Space Grotesk SemiBold"/>
              <a:sym typeface="Space Grotesk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29"/>
          <p:cNvSpPr txBox="1"/>
          <p:nvPr>
            <p:ph type="title"/>
          </p:nvPr>
        </p:nvSpPr>
        <p:spPr>
          <a:xfrm>
            <a:off x="311700" y="249142"/>
            <a:ext cx="3623400" cy="24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pt-BR"/>
              <a:t>Proximidade</a:t>
            </a:r>
            <a:endParaRPr/>
          </a:p>
        </p:txBody>
      </p:sp>
      <p:sp>
        <p:nvSpPr>
          <p:cNvPr id="256" name="Google Shape;256;p29"/>
          <p:cNvSpPr txBox="1"/>
          <p:nvPr/>
        </p:nvSpPr>
        <p:spPr>
          <a:xfrm>
            <a:off x="396925" y="1470075"/>
            <a:ext cx="8506800" cy="2955600"/>
          </a:xfrm>
          <a:prstGeom prst="rect">
            <a:avLst/>
          </a:prstGeom>
          <a:noFill/>
          <a:ln>
            <a:noFill/>
          </a:ln>
        </p:spPr>
        <p:txBody>
          <a:bodyPr anchorCtr="0" anchor="t" bIns="91425" lIns="91425" spcFirstLastPara="1" rIns="91425" wrap="square" tIns="91425">
            <a:noAutofit/>
          </a:bodyPr>
          <a:lstStyle/>
          <a:p>
            <a:pPr indent="0" lvl="0" marL="0" marR="0" rtl="0" algn="l">
              <a:lnSpc>
                <a:spcPct val="200000"/>
              </a:lnSpc>
              <a:spcBef>
                <a:spcPts val="0"/>
              </a:spcBef>
              <a:spcAft>
                <a:spcPts val="0"/>
              </a:spcAft>
              <a:buNone/>
            </a:pPr>
            <a:r>
              <a:rPr lang="pt-BR" sz="2200">
                <a:solidFill>
                  <a:srgbClr val="02024A"/>
                </a:solidFill>
                <a:latin typeface="Proxima Nova"/>
                <a:ea typeface="Proxima Nova"/>
                <a:cs typeface="Proxima Nova"/>
                <a:sym typeface="Proxima Nova"/>
              </a:rPr>
              <a:t>Tendência a pensar que objetos próximos pertencem a um grupo.</a:t>
            </a:r>
            <a:endParaRPr sz="2200">
              <a:solidFill>
                <a:schemeClr val="lt2"/>
              </a:solidFill>
              <a:latin typeface="Proxima Nova"/>
              <a:ea typeface="Proxima Nova"/>
              <a:cs typeface="Proxima Nova"/>
              <a:sym typeface="Proxima Nova"/>
            </a:endParaRPr>
          </a:p>
        </p:txBody>
      </p:sp>
      <p:pic>
        <p:nvPicPr>
          <p:cNvPr id="257" name="Google Shape;257;p29"/>
          <p:cNvPicPr preferRelativeResize="0"/>
          <p:nvPr/>
        </p:nvPicPr>
        <p:blipFill>
          <a:blip r:embed="rId3">
            <a:alphaModFix/>
          </a:blip>
          <a:stretch>
            <a:fillRect/>
          </a:stretch>
        </p:blipFill>
        <p:spPr>
          <a:xfrm>
            <a:off x="1714500" y="2980550"/>
            <a:ext cx="5715000" cy="1905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type="title"/>
          </p:nvPr>
        </p:nvSpPr>
        <p:spPr>
          <a:xfrm>
            <a:off x="311700" y="249142"/>
            <a:ext cx="3623400" cy="24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pt-BR"/>
              <a:t>Similaridade</a:t>
            </a:r>
            <a:endParaRPr/>
          </a:p>
        </p:txBody>
      </p:sp>
      <p:sp>
        <p:nvSpPr>
          <p:cNvPr id="263" name="Google Shape;263;p30"/>
          <p:cNvSpPr txBox="1"/>
          <p:nvPr/>
        </p:nvSpPr>
        <p:spPr>
          <a:xfrm>
            <a:off x="396925" y="1470075"/>
            <a:ext cx="8506800" cy="2955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pt-BR" sz="2200">
                <a:solidFill>
                  <a:srgbClr val="02024A"/>
                </a:solidFill>
                <a:latin typeface="Proxima Nova"/>
                <a:ea typeface="Proxima Nova"/>
                <a:cs typeface="Proxima Nova"/>
                <a:sym typeface="Proxima Nova"/>
              </a:rPr>
              <a:t>Objetos que têm cor, forma, tamanho ou orientação semelhantes são percebidos como relacionados ou pertencentes a parte de um grupo.</a:t>
            </a:r>
            <a:endParaRPr sz="2200">
              <a:solidFill>
                <a:srgbClr val="02024A"/>
              </a:solidFill>
              <a:latin typeface="Proxima Nova"/>
              <a:ea typeface="Proxima Nova"/>
              <a:cs typeface="Proxima Nova"/>
              <a:sym typeface="Proxima Nova"/>
            </a:endParaRPr>
          </a:p>
        </p:txBody>
      </p:sp>
      <p:pic>
        <p:nvPicPr>
          <p:cNvPr id="264" name="Google Shape;264;p30"/>
          <p:cNvPicPr preferRelativeResize="0"/>
          <p:nvPr/>
        </p:nvPicPr>
        <p:blipFill>
          <a:blip r:embed="rId3">
            <a:alphaModFix/>
          </a:blip>
          <a:stretch>
            <a:fillRect/>
          </a:stretch>
        </p:blipFill>
        <p:spPr>
          <a:xfrm>
            <a:off x="1792825" y="3015650"/>
            <a:ext cx="5715000" cy="1905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1"/>
          <p:cNvSpPr txBox="1"/>
          <p:nvPr>
            <p:ph type="title"/>
          </p:nvPr>
        </p:nvSpPr>
        <p:spPr>
          <a:xfrm>
            <a:off x="311700" y="249142"/>
            <a:ext cx="3623400" cy="24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pt-BR"/>
              <a:t>Acercamento</a:t>
            </a:r>
            <a:endParaRPr/>
          </a:p>
        </p:txBody>
      </p:sp>
      <p:sp>
        <p:nvSpPr>
          <p:cNvPr id="270" name="Google Shape;270;p31"/>
          <p:cNvSpPr txBox="1"/>
          <p:nvPr/>
        </p:nvSpPr>
        <p:spPr>
          <a:xfrm>
            <a:off x="396925" y="1470075"/>
            <a:ext cx="8506800" cy="2955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pt-BR" sz="2200">
                <a:solidFill>
                  <a:srgbClr val="02024A"/>
                </a:solidFill>
                <a:latin typeface="Proxima Nova"/>
                <a:ea typeface="Proxima Nova"/>
                <a:cs typeface="Proxima Nova"/>
                <a:sym typeface="Proxima Nova"/>
              </a:rPr>
              <a:t>Achamos que objetos fisicamente delimitados fazem parte de um grupo.</a:t>
            </a:r>
            <a:endParaRPr sz="2200">
              <a:solidFill>
                <a:srgbClr val="02024A"/>
              </a:solidFill>
              <a:latin typeface="Proxima Nova"/>
              <a:ea typeface="Proxima Nova"/>
              <a:cs typeface="Proxima Nova"/>
              <a:sym typeface="Proxima Nova"/>
            </a:endParaRPr>
          </a:p>
        </p:txBody>
      </p:sp>
      <p:pic>
        <p:nvPicPr>
          <p:cNvPr id="271" name="Google Shape;271;p31"/>
          <p:cNvPicPr preferRelativeResize="0"/>
          <p:nvPr/>
        </p:nvPicPr>
        <p:blipFill>
          <a:blip r:embed="rId3">
            <a:alphaModFix/>
          </a:blip>
          <a:stretch>
            <a:fillRect/>
          </a:stretch>
        </p:blipFill>
        <p:spPr>
          <a:xfrm>
            <a:off x="6429600" y="2463713"/>
            <a:ext cx="2400300" cy="2333625"/>
          </a:xfrm>
          <a:prstGeom prst="rect">
            <a:avLst/>
          </a:prstGeom>
          <a:noFill/>
          <a:ln>
            <a:noFill/>
          </a:ln>
        </p:spPr>
      </p:pic>
      <p:pic>
        <p:nvPicPr>
          <p:cNvPr id="272" name="Google Shape;272;p31"/>
          <p:cNvPicPr preferRelativeResize="0"/>
          <p:nvPr/>
        </p:nvPicPr>
        <p:blipFill>
          <a:blip r:embed="rId4">
            <a:alphaModFix/>
          </a:blip>
          <a:stretch>
            <a:fillRect/>
          </a:stretch>
        </p:blipFill>
        <p:spPr>
          <a:xfrm>
            <a:off x="619825" y="2715125"/>
            <a:ext cx="5715000" cy="1905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32"/>
          <p:cNvSpPr txBox="1"/>
          <p:nvPr>
            <p:ph type="title"/>
          </p:nvPr>
        </p:nvSpPr>
        <p:spPr>
          <a:xfrm>
            <a:off x="311700" y="249142"/>
            <a:ext cx="3623400" cy="24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pt-BR"/>
              <a:t>Fechamento</a:t>
            </a:r>
            <a:endParaRPr/>
          </a:p>
        </p:txBody>
      </p:sp>
      <p:sp>
        <p:nvSpPr>
          <p:cNvPr id="278" name="Google Shape;278;p32"/>
          <p:cNvSpPr txBox="1"/>
          <p:nvPr/>
        </p:nvSpPr>
        <p:spPr>
          <a:xfrm>
            <a:off x="396925" y="1317675"/>
            <a:ext cx="8506800" cy="2955600"/>
          </a:xfrm>
          <a:prstGeom prst="rect">
            <a:avLst/>
          </a:prstGeom>
          <a:noFill/>
          <a:ln>
            <a:noFill/>
          </a:ln>
        </p:spPr>
        <p:txBody>
          <a:bodyPr anchorCtr="0" anchor="t" bIns="91425" lIns="91425" spcFirstLastPara="1" rIns="91425" wrap="square" tIns="91425">
            <a:noAutofit/>
          </a:bodyPr>
          <a:lstStyle/>
          <a:p>
            <a:pPr indent="-368300" lvl="0" marL="457200" marR="0" rtl="0" algn="l">
              <a:lnSpc>
                <a:spcPct val="150000"/>
              </a:lnSpc>
              <a:spcBef>
                <a:spcPts val="0"/>
              </a:spcBef>
              <a:spcAft>
                <a:spcPts val="0"/>
              </a:spcAft>
              <a:buClr>
                <a:srgbClr val="02024A"/>
              </a:buClr>
              <a:buSzPts val="2200"/>
              <a:buFont typeface="Proxima Nova"/>
              <a:buChar char="●"/>
            </a:pPr>
            <a:r>
              <a:rPr lang="pt-BR" sz="2200">
                <a:solidFill>
                  <a:srgbClr val="02024A"/>
                </a:solidFill>
                <a:latin typeface="Proxima Nova"/>
                <a:ea typeface="Proxima Nova"/>
                <a:cs typeface="Proxima Nova"/>
                <a:sym typeface="Proxima Nova"/>
              </a:rPr>
              <a:t>Tendemos a perceber um conjunto de elementos individuais como uma única forma reconhecível.</a:t>
            </a:r>
            <a:endParaRPr sz="2200">
              <a:solidFill>
                <a:srgbClr val="02024A"/>
              </a:solidFill>
              <a:latin typeface="Proxima Nova"/>
              <a:ea typeface="Proxima Nova"/>
              <a:cs typeface="Proxima Nova"/>
              <a:sym typeface="Proxima Nova"/>
            </a:endParaRPr>
          </a:p>
          <a:p>
            <a:pPr indent="-368300" lvl="0" marL="457200" marR="0" rtl="0" algn="l">
              <a:lnSpc>
                <a:spcPct val="150000"/>
              </a:lnSpc>
              <a:spcBef>
                <a:spcPts val="0"/>
              </a:spcBef>
              <a:spcAft>
                <a:spcPts val="0"/>
              </a:spcAft>
              <a:buClr>
                <a:srgbClr val="02024A"/>
              </a:buClr>
              <a:buSzPts val="2200"/>
              <a:buFont typeface="Proxima Nova"/>
              <a:buChar char="●"/>
            </a:pPr>
            <a:r>
              <a:rPr lang="pt-BR" sz="2200">
                <a:solidFill>
                  <a:srgbClr val="02024A"/>
                </a:solidFill>
                <a:latin typeface="Proxima Nova"/>
                <a:ea typeface="Proxima Nova"/>
                <a:cs typeface="Proxima Nova"/>
                <a:sym typeface="Proxima Nova"/>
              </a:rPr>
              <a:t>Quando partes de um todo estão faltando, nossos olhos preenchem as lacunas</a:t>
            </a:r>
            <a:endParaRPr sz="2200">
              <a:solidFill>
                <a:srgbClr val="02024A"/>
              </a:solidFill>
              <a:latin typeface="Proxima Nova"/>
              <a:ea typeface="Proxima Nova"/>
              <a:cs typeface="Proxima Nova"/>
              <a:sym typeface="Proxima Nova"/>
            </a:endParaRPr>
          </a:p>
        </p:txBody>
      </p:sp>
      <p:pic>
        <p:nvPicPr>
          <p:cNvPr id="279" name="Google Shape;279;p32"/>
          <p:cNvPicPr preferRelativeResize="0"/>
          <p:nvPr/>
        </p:nvPicPr>
        <p:blipFill>
          <a:blip r:embed="rId3">
            <a:alphaModFix/>
          </a:blip>
          <a:stretch>
            <a:fillRect/>
          </a:stretch>
        </p:blipFill>
        <p:spPr>
          <a:xfrm>
            <a:off x="2022088" y="3347050"/>
            <a:ext cx="5099824" cy="1699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type="title"/>
          </p:nvPr>
        </p:nvSpPr>
        <p:spPr>
          <a:xfrm>
            <a:off x="311700" y="249142"/>
            <a:ext cx="3623400" cy="2436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3200"/>
              <a:buNone/>
            </a:pPr>
            <a:r>
              <a:rPr lang="pt-BR"/>
              <a:t>Continuidade</a:t>
            </a:r>
            <a:endParaRPr/>
          </a:p>
        </p:txBody>
      </p:sp>
      <p:sp>
        <p:nvSpPr>
          <p:cNvPr id="285" name="Google Shape;285;p33"/>
          <p:cNvSpPr txBox="1"/>
          <p:nvPr/>
        </p:nvSpPr>
        <p:spPr>
          <a:xfrm>
            <a:off x="396925" y="1317675"/>
            <a:ext cx="8506800" cy="2955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lang="pt-BR" sz="2200">
                <a:solidFill>
                  <a:srgbClr val="02024A"/>
                </a:solidFill>
                <a:latin typeface="Proxima Nova"/>
                <a:ea typeface="Proxima Nova"/>
                <a:cs typeface="Proxima Nova"/>
                <a:sym typeface="Proxima Nova"/>
              </a:rPr>
              <a:t>Nossos olhos buscam o caminho mais suave e criam continuidade no que vemos naturalmente, mesmo onde ela pode não existir explicitamente.</a:t>
            </a:r>
            <a:endParaRPr sz="2200">
              <a:solidFill>
                <a:srgbClr val="02024A"/>
              </a:solidFill>
              <a:latin typeface="Proxima Nova"/>
              <a:ea typeface="Proxima Nova"/>
              <a:cs typeface="Proxima Nova"/>
              <a:sym typeface="Proxima Nova"/>
            </a:endParaRPr>
          </a:p>
        </p:txBody>
      </p:sp>
      <p:pic>
        <p:nvPicPr>
          <p:cNvPr id="286" name="Google Shape;286;p33"/>
          <p:cNvPicPr preferRelativeResize="0"/>
          <p:nvPr/>
        </p:nvPicPr>
        <p:blipFill>
          <a:blip r:embed="rId3">
            <a:alphaModFix/>
          </a:blip>
          <a:stretch>
            <a:fillRect/>
          </a:stretch>
        </p:blipFill>
        <p:spPr>
          <a:xfrm>
            <a:off x="1985825" y="3304925"/>
            <a:ext cx="5099824" cy="1699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